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60"/>
  </p:notesMasterIdLst>
  <p:sldIdLst>
    <p:sldId id="256" r:id="rId2"/>
    <p:sldId id="257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5" r:id="rId31"/>
    <p:sldId id="287" r:id="rId32"/>
    <p:sldId id="288" r:id="rId33"/>
    <p:sldId id="289" r:id="rId34"/>
    <p:sldId id="291" r:id="rId35"/>
    <p:sldId id="290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1" r:id="rId44"/>
    <p:sldId id="302" r:id="rId45"/>
    <p:sldId id="316" r:id="rId46"/>
    <p:sldId id="303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0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 varScale="1">
        <p:scale>
          <a:sx n="106" d="100"/>
          <a:sy n="106" d="100"/>
        </p:scale>
        <p:origin x="18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, Brian (bkelly@uidaho.edu)" userId="b6f718ae-4b04-471f-90e2-ee48fb80114f" providerId="ADAL" clId="{617C3FAC-48E2-46A3-B9B2-18F660EE217D}"/>
    <pc:docChg chg="modSld">
      <pc:chgData name="Kelly, Brian (bkelly@uidaho.edu)" userId="b6f718ae-4b04-471f-90e2-ee48fb80114f" providerId="ADAL" clId="{617C3FAC-48E2-46A3-B9B2-18F660EE217D}" dt="2022-05-25T23:37:15.271" v="0" actId="27107"/>
      <pc:docMkLst>
        <pc:docMk/>
      </pc:docMkLst>
      <pc:sldChg chg="modSp mod">
        <pc:chgData name="Kelly, Brian (bkelly@uidaho.edu)" userId="b6f718ae-4b04-471f-90e2-ee48fb80114f" providerId="ADAL" clId="{617C3FAC-48E2-46A3-B9B2-18F660EE217D}" dt="2022-05-25T23:37:15.271" v="0" actId="27107"/>
        <pc:sldMkLst>
          <pc:docMk/>
          <pc:sldMk cId="3471427333" sldId="274"/>
        </pc:sldMkLst>
        <pc:spChg chg="mod">
          <ac:chgData name="Kelly, Brian (bkelly@uidaho.edu)" userId="b6f718ae-4b04-471f-90e2-ee48fb80114f" providerId="ADAL" clId="{617C3FAC-48E2-46A3-B9B2-18F660EE217D}" dt="2022-05-25T23:37:15.271" v="0" actId="27107"/>
          <ac:spMkLst>
            <pc:docMk/>
            <pc:sldMk cId="3471427333" sldId="27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1B39F-086F-40C5-B45D-BA9040BB9CE0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B1D03-95F1-454C-B955-95509C1D4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1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1D03-95F1-454C-B955-95509C1D48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9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65B0005-5402-4929-926D-D0470E72DB6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0FAB2DA-A3E9-4112-81B6-48B68AB9D4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3581400"/>
            <a:ext cx="4368800" cy="3276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848600" cy="1927225"/>
          </a:xfrm>
        </p:spPr>
        <p:txBody>
          <a:bodyPr/>
          <a:lstStyle/>
          <a:p>
            <a:pPr algn="ctr"/>
            <a:r>
              <a:rPr lang="en-US" b="1" dirty="0"/>
              <a:t>Natural Resources camp 2018</a:t>
            </a:r>
          </a:p>
        </p:txBody>
      </p:sp>
    </p:spTree>
    <p:extLst>
      <p:ext uri="{BB962C8B-B14F-4D97-AF65-F5344CB8AC3E}">
        <p14:creationId xmlns:p14="http://schemas.microsoft.com/office/powerpoint/2010/main" val="19203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4495800" cy="337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937">
            <a:off x="4800600" y="1752600"/>
            <a:ext cx="40386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808">
            <a:off x="990601" y="3864428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Fish Hatchery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543050"/>
            <a:ext cx="4546600" cy="3409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978">
            <a:off x="4384912" y="3132323"/>
            <a:ext cx="4455772" cy="33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838200"/>
            <a:ext cx="8229600" cy="990600"/>
          </a:xfrm>
        </p:spPr>
        <p:txBody>
          <a:bodyPr/>
          <a:lstStyle/>
          <a:p>
            <a:r>
              <a:rPr lang="en-US" b="1" dirty="0"/>
              <a:t>Adventures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966">
            <a:off x="4064001" y="626968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33">
            <a:off x="152400" y="2667000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3788229"/>
            <a:ext cx="391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939">
            <a:off x="228600" y="685800"/>
            <a:ext cx="5105400" cy="3829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543">
            <a:off x="4572000" y="32766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533400"/>
            <a:ext cx="4749800" cy="3562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85">
            <a:off x="228600" y="30861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888">
            <a:off x="217714" y="3324223"/>
            <a:ext cx="4278086" cy="3208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72">
            <a:off x="228600" y="457200"/>
            <a:ext cx="40386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019">
            <a:off x="4288971" y="1519916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Camp Shenanigans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57612"/>
            <a:ext cx="3657600" cy="2743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3556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649">
            <a:off x="203054" y="1434333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529">
            <a:off x="4495800" y="3629025"/>
            <a:ext cx="4000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90600"/>
          </a:xfrm>
        </p:spPr>
        <p:txBody>
          <a:bodyPr/>
          <a:lstStyle/>
          <a:p>
            <a:r>
              <a:rPr lang="en-US" b="1" dirty="0"/>
              <a:t>Who’s Line is it Anyway?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127">
            <a:off x="381000" y="1371600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146">
            <a:off x="4179080" y="1217565"/>
            <a:ext cx="464820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62400"/>
            <a:ext cx="37084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34333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Water Lab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997">
            <a:off x="4495800" y="3722915"/>
            <a:ext cx="3759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93">
            <a:off x="478971" y="1524000"/>
            <a:ext cx="32004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685800"/>
            <a:ext cx="4114800" cy="308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975">
            <a:off x="478971" y="3673928"/>
            <a:ext cx="3635829" cy="27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1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15865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Forestry Lab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11">
            <a:off x="4787177" y="3603169"/>
            <a:ext cx="3929743" cy="2947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284">
            <a:off x="533400" y="3891642"/>
            <a:ext cx="3606800" cy="270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379">
            <a:off x="4419600" y="685800"/>
            <a:ext cx="3650343" cy="2737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095">
            <a:off x="533400" y="1437098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400050"/>
            <a:ext cx="8229600" cy="990600"/>
          </a:xfrm>
        </p:spPr>
        <p:txBody>
          <a:bodyPr>
            <a:normAutofit/>
          </a:bodyPr>
          <a:lstStyle/>
          <a:p>
            <a:r>
              <a:rPr lang="en-US" b="1" dirty="0"/>
              <a:t>Wildlife 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07229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586">
            <a:off x="4345721" y="3348244"/>
            <a:ext cx="4430486" cy="3322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0050"/>
            <a:ext cx="403860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349">
            <a:off x="838200" y="1306286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381000"/>
            <a:ext cx="8229600" cy="990600"/>
          </a:xfrm>
        </p:spPr>
        <p:txBody>
          <a:bodyPr/>
          <a:lstStyle/>
          <a:p>
            <a:r>
              <a:rPr lang="en-US" b="1" dirty="0"/>
              <a:t>Soils 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41656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085">
            <a:off x="217714" y="1217839"/>
            <a:ext cx="3494314" cy="2620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2584" y="1191816"/>
            <a:ext cx="5876926" cy="44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Range 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328">
            <a:off x="54429" y="2057400"/>
            <a:ext cx="40386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895600"/>
            <a:ext cx="5029200" cy="377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491">
            <a:off x="4038600" y="54292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229600" cy="990600"/>
          </a:xfrm>
        </p:spPr>
        <p:txBody>
          <a:bodyPr/>
          <a:lstStyle/>
          <a:p>
            <a:r>
              <a:rPr lang="en-US" b="1" dirty="0"/>
              <a:t>Fish Lecture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767">
            <a:off x="204268" y="2331913"/>
            <a:ext cx="3886200" cy="2914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50">
            <a:off x="3886200" y="685800"/>
            <a:ext cx="4343400" cy="325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9" t="18329"/>
          <a:stretch/>
        </p:blipFill>
        <p:spPr>
          <a:xfrm>
            <a:off x="4800600" y="3601462"/>
            <a:ext cx="3733799" cy="30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pPr algn="ctr"/>
            <a:r>
              <a:rPr lang="en-US" b="1" dirty="0"/>
              <a:t>R&amp;R Activities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750">
            <a:off x="152400" y="160020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8">
            <a:off x="4419600" y="3200400"/>
            <a:ext cx="4419600" cy="3314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5057" y="5181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Dutch Oven</a:t>
            </a:r>
          </a:p>
        </p:txBody>
      </p:sp>
    </p:spTree>
    <p:extLst>
      <p:ext uri="{BB962C8B-B14F-4D97-AF65-F5344CB8AC3E}">
        <p14:creationId xmlns:p14="http://schemas.microsoft.com/office/powerpoint/2010/main" val="2224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57" y="3445328"/>
            <a:ext cx="39624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03">
            <a:off x="223157" y="3067105"/>
            <a:ext cx="4129313" cy="309698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3157" y="1447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Target Shooting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258">
            <a:off x="4284850" y="718013"/>
            <a:ext cx="3962399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476">
            <a:off x="1066800" y="659872"/>
            <a:ext cx="3886200" cy="291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5057" y="627215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Archery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467">
            <a:off x="5638800" y="1686374"/>
            <a:ext cx="3261789" cy="244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5057" y="4495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Survival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1">
            <a:off x="2667000" y="3838575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00" y="1905000"/>
            <a:ext cx="4572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6426">
            <a:off x="4089609" y="1323748"/>
            <a:ext cx="5270501" cy="39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 Campfire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2825">
            <a:off x="3619500" y="1333500"/>
            <a:ext cx="5791200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8641">
            <a:off x="-362857" y="22352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7" y="533400"/>
            <a:ext cx="8229600" cy="990600"/>
          </a:xfrm>
        </p:spPr>
        <p:txBody>
          <a:bodyPr/>
          <a:lstStyle/>
          <a:p>
            <a:r>
              <a:rPr lang="en-US" b="1" dirty="0"/>
              <a:t>Welcome Campers!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943">
            <a:off x="195943" y="1676400"/>
            <a:ext cx="4299857" cy="2936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29" y="609600"/>
            <a:ext cx="4190999" cy="3143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038">
            <a:off x="4267200" y="358140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25962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229600" cy="990600"/>
          </a:xfrm>
        </p:spPr>
        <p:txBody>
          <a:bodyPr/>
          <a:lstStyle/>
          <a:p>
            <a:r>
              <a:rPr lang="en-US" b="1" dirty="0"/>
              <a:t>The Expedition!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441960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704">
            <a:off x="228600" y="3276600"/>
            <a:ext cx="4495800" cy="337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527">
            <a:off x="4953000" y="4000500"/>
            <a:ext cx="3592286" cy="26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332">
            <a:off x="304800" y="685800"/>
            <a:ext cx="44704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368">
            <a:off x="4267200" y="3048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Fire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986">
            <a:off x="4278086" y="3810000"/>
            <a:ext cx="37338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096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311">
            <a:off x="264593" y="1970956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827">
            <a:off x="241149" y="609600"/>
            <a:ext cx="5235878" cy="39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533">
            <a:off x="4090522" y="2721507"/>
            <a:ext cx="4645025" cy="348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9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Tournament of the Outdoors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4038600" cy="302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239">
            <a:off x="304800" y="22860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408">
            <a:off x="152400" y="457200"/>
            <a:ext cx="441960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26230" r="38642" b="14754"/>
          <a:stretch/>
        </p:blipFill>
        <p:spPr>
          <a:xfrm rot="21184669">
            <a:off x="357414" y="3581400"/>
            <a:ext cx="4009571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87">
            <a:off x="4412343" y="3211286"/>
            <a:ext cx="4426857" cy="3320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948">
            <a:off x="4724400" y="4953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b="19524"/>
          <a:stretch/>
        </p:blipFill>
        <p:spPr>
          <a:xfrm rot="160253">
            <a:off x="5334000" y="762000"/>
            <a:ext cx="3352800" cy="3679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641">
            <a:off x="5529942" y="3810788"/>
            <a:ext cx="33528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4724400" cy="354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8" b="31587"/>
          <a:stretch/>
        </p:blipFill>
        <p:spPr>
          <a:xfrm rot="525015">
            <a:off x="609601" y="3252244"/>
            <a:ext cx="4343400" cy="308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Cabin Leader Campfire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253">
            <a:off x="144173" y="2940580"/>
            <a:ext cx="472440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110">
            <a:off x="4338605" y="1562307"/>
            <a:ext cx="4712690" cy="35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Day 5</a:t>
            </a:r>
          </a:p>
        </p:txBody>
      </p:sp>
    </p:spTree>
    <p:extLst>
      <p:ext uri="{BB962C8B-B14F-4D97-AF65-F5344CB8AC3E}">
        <p14:creationId xmlns:p14="http://schemas.microsoft.com/office/powerpoint/2010/main" val="35737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8229600" cy="990600"/>
          </a:xfrm>
        </p:spPr>
        <p:txBody>
          <a:bodyPr/>
          <a:lstStyle/>
          <a:p>
            <a:r>
              <a:rPr lang="en-US" b="1" dirty="0"/>
              <a:t>Pre-test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1000"/>
            <a:ext cx="48768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91">
            <a:off x="152400" y="251460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229600" cy="990600"/>
          </a:xfrm>
        </p:spPr>
        <p:txBody>
          <a:bodyPr/>
          <a:lstStyle/>
          <a:p>
            <a:r>
              <a:rPr lang="en-US" b="1" dirty="0"/>
              <a:t>Hides &amp;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429">
            <a:off x="4114800" y="68580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615">
            <a:off x="381000" y="289560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522514"/>
            <a:ext cx="8229600" cy="990600"/>
          </a:xfrm>
        </p:spPr>
        <p:txBody>
          <a:bodyPr/>
          <a:lstStyle/>
          <a:p>
            <a:r>
              <a:rPr lang="en-US" b="1" dirty="0"/>
              <a:t>Collaborative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06">
            <a:off x="5058648" y="479914"/>
            <a:ext cx="3733800" cy="280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268">
            <a:off x="4800600" y="340995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/>
          <a:lstStyle/>
          <a:p>
            <a:r>
              <a:rPr lang="en-US" b="1" dirty="0"/>
              <a:t>Jeopardy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49" y="3505200"/>
            <a:ext cx="4343400" cy="325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962">
            <a:off x="195943" y="3042040"/>
            <a:ext cx="4419600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079">
            <a:off x="3759887" y="596546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Celebration!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10">
            <a:off x="143131" y="1954742"/>
            <a:ext cx="3968395" cy="2976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15" y="3124200"/>
            <a:ext cx="47244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681">
            <a:off x="4294698" y="708388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538480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428">
            <a:off x="4261599" y="683638"/>
            <a:ext cx="4363080" cy="32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667000" cy="3657600"/>
          </a:xfrm>
        </p:spPr>
        <p:txBody>
          <a:bodyPr>
            <a:normAutofit/>
          </a:bodyPr>
          <a:lstStyle/>
          <a:p>
            <a:r>
              <a:rPr lang="en-US" b="1" dirty="0"/>
              <a:t>Working Hard or Hardly Working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165">
            <a:off x="2548592" y="378421"/>
            <a:ext cx="4361267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95912"/>
            <a:ext cx="4953000" cy="2792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311" y="2385270"/>
            <a:ext cx="4594760" cy="259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730">
            <a:off x="4430275" y="3113314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756557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Cabin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0905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883" y="1066800"/>
            <a:ext cx="8229600" cy="990600"/>
          </a:xfrm>
        </p:spPr>
        <p:txBody>
          <a:bodyPr/>
          <a:lstStyle/>
          <a:p>
            <a:r>
              <a:rPr lang="en-US" b="1" dirty="0"/>
              <a:t>Cabin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277">
            <a:off x="4065449" y="597200"/>
            <a:ext cx="4614327" cy="3460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92">
            <a:off x="253246" y="2927606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71" y="1295400"/>
            <a:ext cx="8229600" cy="990600"/>
          </a:xfrm>
        </p:spPr>
        <p:txBody>
          <a:bodyPr/>
          <a:lstStyle/>
          <a:p>
            <a:r>
              <a:rPr lang="en-US" b="1" dirty="0"/>
              <a:t>Cabin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491">
            <a:off x="3588899" y="752456"/>
            <a:ext cx="5123103" cy="384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r>
              <a:rPr lang="en-US" b="1" dirty="0"/>
              <a:t>Cabin 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483">
            <a:off x="4267200" y="609600"/>
            <a:ext cx="4368800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312">
            <a:off x="304800" y="2547257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r>
              <a:rPr lang="en-US" b="1" dirty="0"/>
              <a:t>Sue’s Games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551">
            <a:off x="4572001" y="816428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962400" cy="2971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06">
            <a:off x="3581400" y="3641351"/>
            <a:ext cx="3998912" cy="300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2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r>
              <a:rPr lang="en-US" b="1" dirty="0"/>
              <a:t>Cabin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34">
            <a:off x="203598" y="3084866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431">
            <a:off x="3886200" y="53340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r>
              <a:rPr lang="en-US" b="1" dirty="0"/>
              <a:t>Cabin 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472440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62">
            <a:off x="3886200" y="4572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b="1" dirty="0"/>
              <a:t>Cabin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85800"/>
            <a:ext cx="5181600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268">
            <a:off x="288663" y="3167743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/>
          <a:lstStyle/>
          <a:p>
            <a:r>
              <a:rPr lang="en-US" b="1" dirty="0"/>
              <a:t>Cabin 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891">
            <a:off x="3922902" y="2587460"/>
            <a:ext cx="5003800" cy="3752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09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90600"/>
          </a:xfrm>
        </p:spPr>
        <p:txBody>
          <a:bodyPr/>
          <a:lstStyle/>
          <a:p>
            <a:r>
              <a:rPr lang="en-US" b="1" dirty="0"/>
              <a:t>CIT’s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584">
            <a:off x="259828" y="3194103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543">
            <a:off x="3599104" y="523084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088572"/>
            <a:ext cx="8229600" cy="990600"/>
          </a:xfrm>
        </p:spPr>
        <p:txBody>
          <a:bodyPr/>
          <a:lstStyle/>
          <a:p>
            <a:r>
              <a:rPr lang="en-US" b="1" dirty="0"/>
              <a:t>Cabin Leaders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198">
            <a:off x="307408" y="3108774"/>
            <a:ext cx="441960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620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52" y="1409478"/>
            <a:ext cx="8229600" cy="990600"/>
          </a:xfrm>
        </p:spPr>
        <p:txBody>
          <a:bodyPr/>
          <a:lstStyle/>
          <a:p>
            <a:r>
              <a:rPr lang="en-US" b="1" dirty="0"/>
              <a:t>Adult Leaders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66">
            <a:off x="304800" y="3321197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038">
            <a:off x="4043783" y="686099"/>
            <a:ext cx="4607193" cy="34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347">
            <a:off x="4419600" y="762000"/>
            <a:ext cx="4267200" cy="3200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4552070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 rot="21235009">
            <a:off x="609600" y="685800"/>
            <a:ext cx="3461656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Opening Cabin Leader Campfire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514">
            <a:off x="304800" y="1600200"/>
            <a:ext cx="411480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b="21789"/>
          <a:stretch/>
        </p:blipFill>
        <p:spPr>
          <a:xfrm rot="21100880">
            <a:off x="3962400" y="2819400"/>
            <a:ext cx="4876799" cy="345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</a:rPr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8451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6" y="990600"/>
            <a:ext cx="8229600" cy="990600"/>
          </a:xfrm>
        </p:spPr>
        <p:txBody>
          <a:bodyPr/>
          <a:lstStyle/>
          <a:p>
            <a:r>
              <a:rPr lang="en-US" b="1" dirty="0"/>
              <a:t>Lectures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85">
            <a:off x="489857" y="2690703"/>
            <a:ext cx="46482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582">
            <a:off x="3962400" y="762000"/>
            <a:ext cx="4521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3539</TotalTime>
  <Words>109</Words>
  <Application>Microsoft Office PowerPoint</Application>
  <PresentationFormat>On-screen Show (4:3)</PresentationFormat>
  <Paragraphs>49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Clarity</vt:lpstr>
      <vt:lpstr>Natural Resources camp 2018</vt:lpstr>
      <vt:lpstr>Day 1</vt:lpstr>
      <vt:lpstr>Welcome Campers!</vt:lpstr>
      <vt:lpstr>Pre-test</vt:lpstr>
      <vt:lpstr>Sue’s Games</vt:lpstr>
      <vt:lpstr>PowerPoint Presentation</vt:lpstr>
      <vt:lpstr>Opening Cabin Leader Campfire</vt:lpstr>
      <vt:lpstr>Day 2</vt:lpstr>
      <vt:lpstr>Lectures</vt:lpstr>
      <vt:lpstr>PowerPoint Presentation</vt:lpstr>
      <vt:lpstr>Fish Hatchery</vt:lpstr>
      <vt:lpstr>Adventures</vt:lpstr>
      <vt:lpstr>PowerPoint Presentation</vt:lpstr>
      <vt:lpstr>PowerPoint Presentation</vt:lpstr>
      <vt:lpstr>PowerPoint Presentation</vt:lpstr>
      <vt:lpstr>Camp Shenanigans</vt:lpstr>
      <vt:lpstr>Who’s Line is it Anyway?</vt:lpstr>
      <vt:lpstr>Day 3</vt:lpstr>
      <vt:lpstr>Water Lab</vt:lpstr>
      <vt:lpstr>Forestry Lab</vt:lpstr>
      <vt:lpstr>Wildlife Lab</vt:lpstr>
      <vt:lpstr>Soils Lab</vt:lpstr>
      <vt:lpstr>Range Lab</vt:lpstr>
      <vt:lpstr>Fish Lecture</vt:lpstr>
      <vt:lpstr>R&amp;R Activities</vt:lpstr>
      <vt:lpstr>PowerPoint Presentation</vt:lpstr>
      <vt:lpstr>PowerPoint Presentation</vt:lpstr>
      <vt:lpstr>Fishing</vt:lpstr>
      <vt:lpstr>CIT Campfire</vt:lpstr>
      <vt:lpstr>Day 4</vt:lpstr>
      <vt:lpstr>The Expedition!</vt:lpstr>
      <vt:lpstr>PowerPoint Presentation</vt:lpstr>
      <vt:lpstr>Fire Education</vt:lpstr>
      <vt:lpstr>PowerPoint Presentation</vt:lpstr>
      <vt:lpstr>The Tournament of the Outdoors</vt:lpstr>
      <vt:lpstr>PowerPoint Presentation</vt:lpstr>
      <vt:lpstr>PowerPoint Presentation</vt:lpstr>
      <vt:lpstr>Cabin Leader Campfire</vt:lpstr>
      <vt:lpstr>Day 5</vt:lpstr>
      <vt:lpstr>Hides &amp; History</vt:lpstr>
      <vt:lpstr>Collaborative Project</vt:lpstr>
      <vt:lpstr>Jeopardy </vt:lpstr>
      <vt:lpstr>Celebration!</vt:lpstr>
      <vt:lpstr>PowerPoint Presentation</vt:lpstr>
      <vt:lpstr>Working Hard or Hardly Working</vt:lpstr>
      <vt:lpstr>PowerPoint Presentation</vt:lpstr>
      <vt:lpstr>Cabin 4</vt:lpstr>
      <vt:lpstr>Cabin 6</vt:lpstr>
      <vt:lpstr>Cabin 7</vt:lpstr>
      <vt:lpstr>Cabin 8</vt:lpstr>
      <vt:lpstr>Cabin 9</vt:lpstr>
      <vt:lpstr>Cabin 10</vt:lpstr>
      <vt:lpstr>Cabin 11</vt:lpstr>
      <vt:lpstr>CIT’s</vt:lpstr>
      <vt:lpstr>Cabin Leaders</vt:lpstr>
      <vt:lpstr>Adult Leaders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Resources camp 2018</dc:title>
  <dc:creator>rbrooks</dc:creator>
  <cp:lastModifiedBy>Kelly, Brian (bkelly@uidaho.edu)</cp:lastModifiedBy>
  <cp:revision>74</cp:revision>
  <dcterms:created xsi:type="dcterms:W3CDTF">2018-06-25T23:24:00Z</dcterms:created>
  <dcterms:modified xsi:type="dcterms:W3CDTF">2022-05-25T23:37:24Z</dcterms:modified>
</cp:coreProperties>
</file>