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8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55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F125A-55DE-4A00-BB02-353F448F3AE8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3D65B-C3A3-431A-BC6F-7EA21EA0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F008C-04DD-E842-A7EC-CB21F5A51C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C70-7BD0-4735-BA04-F4675AA57D4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4F8-46ED-40C5-BD3D-7C8D4E04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79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C70-7BD0-4735-BA04-F4675AA57D4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4F8-46ED-40C5-BD3D-7C8D4E04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9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C70-7BD0-4735-BA04-F4675AA57D4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4F8-46ED-40C5-BD3D-7C8D4E04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2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E525B55-02F2-4A42-80A1-FD2CA7D5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8" name="Freeform 17" title="flower">
            <a:extLst>
              <a:ext uri="{FF2B5EF4-FFF2-40B4-BE49-F238E27FC236}">
                <a16:creationId xmlns:a16="http://schemas.microsoft.com/office/drawing/2014/main" id="{F447F0F0-0D73-3F4B-9522-5821A6671C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64793" y="3393655"/>
            <a:ext cx="3262384" cy="3678556"/>
          </a:xfrm>
          <a:custGeom>
            <a:avLst/>
            <a:gdLst>
              <a:gd name="T0" fmla="*/ 7037 w 10094"/>
              <a:gd name="T1" fmla="*/ 9018 h 11381"/>
              <a:gd name="T2" fmla="*/ 6366 w 10094"/>
              <a:gd name="T3" fmla="*/ 7734 h 11381"/>
              <a:gd name="T4" fmla="*/ 6800 w 10094"/>
              <a:gd name="T5" fmla="*/ 6930 h 11381"/>
              <a:gd name="T6" fmla="*/ 6385 w 10094"/>
              <a:gd name="T7" fmla="*/ 5849 h 11381"/>
              <a:gd name="T8" fmla="*/ 5276 w 10094"/>
              <a:gd name="T9" fmla="*/ 6569 h 11381"/>
              <a:gd name="T10" fmla="*/ 3971 w 10094"/>
              <a:gd name="T11" fmla="*/ 5156 h 11381"/>
              <a:gd name="T12" fmla="*/ 6481 w 10094"/>
              <a:gd name="T13" fmla="*/ 3161 h 11381"/>
              <a:gd name="T14" fmla="*/ 3720 w 10094"/>
              <a:gd name="T15" fmla="*/ 4761 h 11381"/>
              <a:gd name="T16" fmla="*/ 3415 w 10094"/>
              <a:gd name="T17" fmla="*/ 4115 h 11381"/>
              <a:gd name="T18" fmla="*/ 3059 w 10094"/>
              <a:gd name="T19" fmla="*/ 2255 h 11381"/>
              <a:gd name="T20" fmla="*/ 4513 w 10094"/>
              <a:gd name="T21" fmla="*/ 2086 h 11381"/>
              <a:gd name="T22" fmla="*/ 3104 w 10094"/>
              <a:gd name="T23" fmla="*/ 1874 h 11381"/>
              <a:gd name="T24" fmla="*/ 3364 w 10094"/>
              <a:gd name="T25" fmla="*/ 1112 h 11381"/>
              <a:gd name="T26" fmla="*/ 4120 w 10094"/>
              <a:gd name="T27" fmla="*/ 231 h 11381"/>
              <a:gd name="T28" fmla="*/ 4439 w 10094"/>
              <a:gd name="T29" fmla="*/ 0 h 11381"/>
              <a:gd name="T30" fmla="*/ 3782 w 10094"/>
              <a:gd name="T31" fmla="*/ 443 h 11381"/>
              <a:gd name="T32" fmla="*/ 3135 w 10094"/>
              <a:gd name="T33" fmla="*/ 1372 h 11381"/>
              <a:gd name="T34" fmla="*/ 1600 w 10094"/>
              <a:gd name="T35" fmla="*/ 864 h 11381"/>
              <a:gd name="T36" fmla="*/ 3062 w 10094"/>
              <a:gd name="T37" fmla="*/ 1572 h 11381"/>
              <a:gd name="T38" fmla="*/ 2921 w 10094"/>
              <a:gd name="T39" fmla="*/ 2608 h 11381"/>
              <a:gd name="T40" fmla="*/ 1247 w 10094"/>
              <a:gd name="T41" fmla="*/ 3976 h 11381"/>
              <a:gd name="T42" fmla="*/ 2071 w 10094"/>
              <a:gd name="T43" fmla="*/ 5345 h 11381"/>
              <a:gd name="T44" fmla="*/ 3395 w 10094"/>
              <a:gd name="T45" fmla="*/ 4541 h 11381"/>
              <a:gd name="T46" fmla="*/ 4013 w 10094"/>
              <a:gd name="T47" fmla="*/ 5573 h 11381"/>
              <a:gd name="T48" fmla="*/ 3008 w 10094"/>
              <a:gd name="T49" fmla="*/ 6272 h 11381"/>
              <a:gd name="T50" fmla="*/ 3909 w 10094"/>
              <a:gd name="T51" fmla="*/ 6840 h 11381"/>
              <a:gd name="T52" fmla="*/ 4529 w 10094"/>
              <a:gd name="T53" fmla="*/ 6182 h 11381"/>
              <a:gd name="T54" fmla="*/ 5843 w 10094"/>
              <a:gd name="T55" fmla="*/ 7545 h 11381"/>
              <a:gd name="T56" fmla="*/ 4177 w 10094"/>
              <a:gd name="T57" fmla="*/ 8753 h 11381"/>
              <a:gd name="T58" fmla="*/ 6202 w 10094"/>
              <a:gd name="T59" fmla="*/ 7974 h 11381"/>
              <a:gd name="T60" fmla="*/ 6744 w 10094"/>
              <a:gd name="T61" fmla="*/ 8866 h 11381"/>
              <a:gd name="T62" fmla="*/ 7085 w 10094"/>
              <a:gd name="T63" fmla="*/ 9958 h 11381"/>
              <a:gd name="T64" fmla="*/ 3387 w 10094"/>
              <a:gd name="T65" fmla="*/ 9958 h 11381"/>
              <a:gd name="T66" fmla="*/ 7125 w 10094"/>
              <a:gd name="T67" fmla="*/ 10175 h 11381"/>
              <a:gd name="T68" fmla="*/ 7218 w 10094"/>
              <a:gd name="T69" fmla="*/ 10745 h 11381"/>
              <a:gd name="T70" fmla="*/ 8934 w 10094"/>
              <a:gd name="T71" fmla="*/ 9399 h 11381"/>
              <a:gd name="T72" fmla="*/ 8742 w 10094"/>
              <a:gd name="T73" fmla="*/ 7647 h 11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94" h="11381">
                <a:moveTo>
                  <a:pt x="8742" y="7647"/>
                </a:moveTo>
                <a:cubicBezTo>
                  <a:pt x="7689" y="7520"/>
                  <a:pt x="7091" y="8183"/>
                  <a:pt x="7037" y="9018"/>
                </a:cubicBezTo>
                <a:cubicBezTo>
                  <a:pt x="6972" y="8815"/>
                  <a:pt x="6890" y="8615"/>
                  <a:pt x="6795" y="8423"/>
                </a:cubicBezTo>
                <a:cubicBezTo>
                  <a:pt x="6673" y="8180"/>
                  <a:pt x="6526" y="7952"/>
                  <a:pt x="6366" y="7734"/>
                </a:cubicBezTo>
                <a:cubicBezTo>
                  <a:pt x="6258" y="7590"/>
                  <a:pt x="6145" y="7455"/>
                  <a:pt x="6027" y="7322"/>
                </a:cubicBezTo>
                <a:cubicBezTo>
                  <a:pt x="6275" y="7348"/>
                  <a:pt x="6583" y="7286"/>
                  <a:pt x="6800" y="6930"/>
                </a:cubicBezTo>
                <a:cubicBezTo>
                  <a:pt x="7229" y="6227"/>
                  <a:pt x="7156" y="5305"/>
                  <a:pt x="7156" y="5305"/>
                </a:cubicBezTo>
                <a:cubicBezTo>
                  <a:pt x="7156" y="5305"/>
                  <a:pt x="7003" y="5764"/>
                  <a:pt x="6385" y="5849"/>
                </a:cubicBezTo>
                <a:cubicBezTo>
                  <a:pt x="5787" y="5931"/>
                  <a:pt x="5505" y="6337"/>
                  <a:pt x="5516" y="6797"/>
                </a:cubicBezTo>
                <a:cubicBezTo>
                  <a:pt x="5437" y="6721"/>
                  <a:pt x="5355" y="6645"/>
                  <a:pt x="5276" y="6569"/>
                </a:cubicBezTo>
                <a:cubicBezTo>
                  <a:pt x="4892" y="6210"/>
                  <a:pt x="4515" y="5852"/>
                  <a:pt x="4191" y="5449"/>
                </a:cubicBezTo>
                <a:cubicBezTo>
                  <a:pt x="4115" y="5353"/>
                  <a:pt x="4041" y="5258"/>
                  <a:pt x="3971" y="5156"/>
                </a:cubicBezTo>
                <a:cubicBezTo>
                  <a:pt x="4275" y="5362"/>
                  <a:pt x="4820" y="5584"/>
                  <a:pt x="5372" y="5102"/>
                </a:cubicBezTo>
                <a:cubicBezTo>
                  <a:pt x="6208" y="4374"/>
                  <a:pt x="6481" y="3161"/>
                  <a:pt x="6481" y="3161"/>
                </a:cubicBezTo>
                <a:cubicBezTo>
                  <a:pt x="6481" y="3161"/>
                  <a:pt x="6100" y="3688"/>
                  <a:pt x="5273" y="3547"/>
                </a:cubicBezTo>
                <a:cubicBezTo>
                  <a:pt x="4323" y="3387"/>
                  <a:pt x="3765" y="3990"/>
                  <a:pt x="3720" y="4761"/>
                </a:cubicBezTo>
                <a:cubicBezTo>
                  <a:pt x="3666" y="4665"/>
                  <a:pt x="3615" y="4569"/>
                  <a:pt x="3567" y="4470"/>
                </a:cubicBezTo>
                <a:cubicBezTo>
                  <a:pt x="3511" y="4354"/>
                  <a:pt x="3463" y="4236"/>
                  <a:pt x="3415" y="4115"/>
                </a:cubicBezTo>
                <a:cubicBezTo>
                  <a:pt x="3226" y="3632"/>
                  <a:pt x="3090" y="3127"/>
                  <a:pt x="3062" y="2610"/>
                </a:cubicBezTo>
                <a:cubicBezTo>
                  <a:pt x="3056" y="2492"/>
                  <a:pt x="3054" y="2373"/>
                  <a:pt x="3059" y="2255"/>
                </a:cubicBezTo>
                <a:cubicBezTo>
                  <a:pt x="3135" y="2399"/>
                  <a:pt x="3285" y="2551"/>
                  <a:pt x="3567" y="2523"/>
                </a:cubicBezTo>
                <a:cubicBezTo>
                  <a:pt x="4081" y="2472"/>
                  <a:pt x="4513" y="2086"/>
                  <a:pt x="4513" y="2086"/>
                </a:cubicBezTo>
                <a:cubicBezTo>
                  <a:pt x="4513" y="2086"/>
                  <a:pt x="4225" y="2184"/>
                  <a:pt x="3951" y="1908"/>
                </a:cubicBezTo>
                <a:cubicBezTo>
                  <a:pt x="3666" y="1623"/>
                  <a:pt x="3333" y="1657"/>
                  <a:pt x="3104" y="1874"/>
                </a:cubicBezTo>
                <a:cubicBezTo>
                  <a:pt x="3107" y="1863"/>
                  <a:pt x="3107" y="1851"/>
                  <a:pt x="3110" y="1840"/>
                </a:cubicBezTo>
                <a:cubicBezTo>
                  <a:pt x="3158" y="1586"/>
                  <a:pt x="3243" y="1341"/>
                  <a:pt x="3364" y="1112"/>
                </a:cubicBezTo>
                <a:cubicBezTo>
                  <a:pt x="3485" y="883"/>
                  <a:pt x="3641" y="672"/>
                  <a:pt x="3824" y="488"/>
                </a:cubicBezTo>
                <a:cubicBezTo>
                  <a:pt x="3917" y="395"/>
                  <a:pt x="4013" y="311"/>
                  <a:pt x="4120" y="231"/>
                </a:cubicBezTo>
                <a:cubicBezTo>
                  <a:pt x="4225" y="155"/>
                  <a:pt x="4335" y="82"/>
                  <a:pt x="4450" y="25"/>
                </a:cubicBezTo>
                <a:lnTo>
                  <a:pt x="4439" y="0"/>
                </a:lnTo>
                <a:cubicBezTo>
                  <a:pt x="4318" y="54"/>
                  <a:pt x="4202" y="121"/>
                  <a:pt x="4092" y="195"/>
                </a:cubicBezTo>
                <a:cubicBezTo>
                  <a:pt x="3982" y="271"/>
                  <a:pt x="3878" y="353"/>
                  <a:pt x="3782" y="443"/>
                </a:cubicBezTo>
                <a:cubicBezTo>
                  <a:pt x="3587" y="624"/>
                  <a:pt x="3418" y="835"/>
                  <a:pt x="3285" y="1067"/>
                </a:cubicBezTo>
                <a:cubicBezTo>
                  <a:pt x="3228" y="1166"/>
                  <a:pt x="3178" y="1267"/>
                  <a:pt x="3135" y="1372"/>
                </a:cubicBezTo>
                <a:cubicBezTo>
                  <a:pt x="3034" y="991"/>
                  <a:pt x="2692" y="748"/>
                  <a:pt x="2238" y="929"/>
                </a:cubicBezTo>
                <a:cubicBezTo>
                  <a:pt x="1846" y="1087"/>
                  <a:pt x="1600" y="864"/>
                  <a:pt x="1600" y="864"/>
                </a:cubicBezTo>
                <a:cubicBezTo>
                  <a:pt x="1600" y="864"/>
                  <a:pt x="1863" y="1434"/>
                  <a:pt x="2354" y="1705"/>
                </a:cubicBezTo>
                <a:cubicBezTo>
                  <a:pt x="2687" y="1888"/>
                  <a:pt x="2935" y="1707"/>
                  <a:pt x="3062" y="1572"/>
                </a:cubicBezTo>
                <a:cubicBezTo>
                  <a:pt x="3037" y="1651"/>
                  <a:pt x="3014" y="1730"/>
                  <a:pt x="2997" y="1809"/>
                </a:cubicBezTo>
                <a:cubicBezTo>
                  <a:pt x="2938" y="2071"/>
                  <a:pt x="2915" y="2340"/>
                  <a:pt x="2921" y="2608"/>
                </a:cubicBezTo>
                <a:cubicBezTo>
                  <a:pt x="2935" y="3082"/>
                  <a:pt x="3034" y="3547"/>
                  <a:pt x="3183" y="3993"/>
                </a:cubicBezTo>
                <a:cubicBezTo>
                  <a:pt x="2687" y="3451"/>
                  <a:pt x="1916" y="3324"/>
                  <a:pt x="1247" y="3976"/>
                </a:cubicBezTo>
                <a:cubicBezTo>
                  <a:pt x="629" y="4577"/>
                  <a:pt x="0" y="4352"/>
                  <a:pt x="0" y="4352"/>
                </a:cubicBezTo>
                <a:cubicBezTo>
                  <a:pt x="0" y="4352"/>
                  <a:pt x="940" y="5218"/>
                  <a:pt x="2071" y="5345"/>
                </a:cubicBezTo>
                <a:cubicBezTo>
                  <a:pt x="2938" y="5444"/>
                  <a:pt x="3245" y="4750"/>
                  <a:pt x="3341" y="4419"/>
                </a:cubicBezTo>
                <a:cubicBezTo>
                  <a:pt x="3358" y="4462"/>
                  <a:pt x="3375" y="4501"/>
                  <a:pt x="3395" y="4541"/>
                </a:cubicBezTo>
                <a:cubicBezTo>
                  <a:pt x="3449" y="4662"/>
                  <a:pt x="3511" y="4783"/>
                  <a:pt x="3573" y="4902"/>
                </a:cubicBezTo>
                <a:cubicBezTo>
                  <a:pt x="3703" y="5136"/>
                  <a:pt x="3849" y="5362"/>
                  <a:pt x="4013" y="5573"/>
                </a:cubicBezTo>
                <a:cubicBezTo>
                  <a:pt x="4041" y="5609"/>
                  <a:pt x="4067" y="5643"/>
                  <a:pt x="4095" y="5677"/>
                </a:cubicBezTo>
                <a:cubicBezTo>
                  <a:pt x="3657" y="5544"/>
                  <a:pt x="3200" y="5714"/>
                  <a:pt x="3008" y="6272"/>
                </a:cubicBezTo>
                <a:cubicBezTo>
                  <a:pt x="2822" y="6814"/>
                  <a:pt x="2379" y="6871"/>
                  <a:pt x="2379" y="6871"/>
                </a:cubicBezTo>
                <a:cubicBezTo>
                  <a:pt x="2379" y="6871"/>
                  <a:pt x="3197" y="7102"/>
                  <a:pt x="3909" y="6840"/>
                </a:cubicBezTo>
                <a:cubicBezTo>
                  <a:pt x="4360" y="6673"/>
                  <a:pt x="4419" y="6295"/>
                  <a:pt x="4402" y="6044"/>
                </a:cubicBezTo>
                <a:cubicBezTo>
                  <a:pt x="4445" y="6092"/>
                  <a:pt x="4487" y="6137"/>
                  <a:pt x="4529" y="6182"/>
                </a:cubicBezTo>
                <a:cubicBezTo>
                  <a:pt x="4710" y="6377"/>
                  <a:pt x="4895" y="6566"/>
                  <a:pt x="5079" y="6752"/>
                </a:cubicBezTo>
                <a:cubicBezTo>
                  <a:pt x="5341" y="7015"/>
                  <a:pt x="5601" y="7274"/>
                  <a:pt x="5843" y="7545"/>
                </a:cubicBezTo>
                <a:cubicBezTo>
                  <a:pt x="5420" y="7438"/>
                  <a:pt x="4988" y="7616"/>
                  <a:pt x="4806" y="8155"/>
                </a:cubicBezTo>
                <a:cubicBezTo>
                  <a:pt x="4620" y="8697"/>
                  <a:pt x="4177" y="8753"/>
                  <a:pt x="4177" y="8753"/>
                </a:cubicBezTo>
                <a:cubicBezTo>
                  <a:pt x="4177" y="8753"/>
                  <a:pt x="4994" y="8984"/>
                  <a:pt x="5705" y="8722"/>
                </a:cubicBezTo>
                <a:cubicBezTo>
                  <a:pt x="6129" y="8564"/>
                  <a:pt x="6208" y="8225"/>
                  <a:pt x="6202" y="7974"/>
                </a:cubicBezTo>
                <a:cubicBezTo>
                  <a:pt x="6337" y="8149"/>
                  <a:pt x="6462" y="8333"/>
                  <a:pt x="6569" y="8524"/>
                </a:cubicBezTo>
                <a:cubicBezTo>
                  <a:pt x="6631" y="8634"/>
                  <a:pt x="6690" y="8747"/>
                  <a:pt x="6744" y="8866"/>
                </a:cubicBezTo>
                <a:cubicBezTo>
                  <a:pt x="6797" y="8982"/>
                  <a:pt x="6845" y="9100"/>
                  <a:pt x="6888" y="9221"/>
                </a:cubicBezTo>
                <a:cubicBezTo>
                  <a:pt x="6972" y="9461"/>
                  <a:pt x="7037" y="9707"/>
                  <a:pt x="7085" y="9958"/>
                </a:cubicBezTo>
                <a:cubicBezTo>
                  <a:pt x="6594" y="9176"/>
                  <a:pt x="5657" y="8877"/>
                  <a:pt x="4798" y="9622"/>
                </a:cubicBezTo>
                <a:cubicBezTo>
                  <a:pt x="4072" y="10251"/>
                  <a:pt x="3387" y="9958"/>
                  <a:pt x="3387" y="9958"/>
                </a:cubicBezTo>
                <a:cubicBezTo>
                  <a:pt x="3387" y="9958"/>
                  <a:pt x="4374" y="10982"/>
                  <a:pt x="5623" y="11200"/>
                </a:cubicBezTo>
                <a:cubicBezTo>
                  <a:pt x="6659" y="11380"/>
                  <a:pt x="7029" y="10486"/>
                  <a:pt x="7125" y="10175"/>
                </a:cubicBezTo>
                <a:cubicBezTo>
                  <a:pt x="7153" y="10364"/>
                  <a:pt x="7173" y="10553"/>
                  <a:pt x="7190" y="10745"/>
                </a:cubicBezTo>
                <a:lnTo>
                  <a:pt x="7218" y="10745"/>
                </a:lnTo>
                <a:cubicBezTo>
                  <a:pt x="7252" y="10302"/>
                  <a:pt x="7229" y="9848"/>
                  <a:pt x="7136" y="9405"/>
                </a:cubicBezTo>
                <a:cubicBezTo>
                  <a:pt x="7410" y="9619"/>
                  <a:pt x="8194" y="10110"/>
                  <a:pt x="8934" y="9399"/>
                </a:cubicBezTo>
                <a:cubicBezTo>
                  <a:pt x="9848" y="8519"/>
                  <a:pt x="10093" y="7116"/>
                  <a:pt x="10093" y="7116"/>
                </a:cubicBezTo>
                <a:cubicBezTo>
                  <a:pt x="10093" y="7116"/>
                  <a:pt x="9696" y="7762"/>
                  <a:pt x="8742" y="7647"/>
                </a:cubicBezTo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50800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D05DE0-33C0-4A4F-AE1D-CDF2D3A83493}"/>
              </a:ext>
            </a:extLst>
          </p:cNvPr>
          <p:cNvGrpSpPr/>
          <p:nvPr userDrawn="1"/>
        </p:nvGrpSpPr>
        <p:grpSpPr>
          <a:xfrm>
            <a:off x="4664886" y="3145911"/>
            <a:ext cx="979872" cy="2243655"/>
            <a:chOff x="4664886" y="3145911"/>
            <a:chExt cx="979872" cy="2243655"/>
          </a:xfrm>
        </p:grpSpPr>
        <p:sp>
          <p:nvSpPr>
            <p:cNvPr id="19" name="Freeform 18" title="flower">
              <a:extLst>
                <a:ext uri="{FF2B5EF4-FFF2-40B4-BE49-F238E27FC236}">
                  <a16:creationId xmlns:a16="http://schemas.microsoft.com/office/drawing/2014/main" id="{0CAEF8D2-8631-4C4E-A123-39179B7AC0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2109744">
              <a:off x="4664886" y="3145911"/>
              <a:ext cx="979872" cy="2102005"/>
            </a:xfrm>
            <a:custGeom>
              <a:avLst/>
              <a:gdLst>
                <a:gd name="T0" fmla="*/ 65 w 3248"/>
                <a:gd name="T1" fmla="*/ 5672 h 6971"/>
                <a:gd name="T2" fmla="*/ 951 w 3248"/>
                <a:gd name="T3" fmla="*/ 0 h 6971"/>
                <a:gd name="T4" fmla="*/ 2296 w 3248"/>
                <a:gd name="T5" fmla="*/ 0 h 6971"/>
                <a:gd name="T6" fmla="*/ 3182 w 3248"/>
                <a:gd name="T7" fmla="*/ 5672 h 6971"/>
                <a:gd name="T8" fmla="*/ 2003 w 3248"/>
                <a:gd name="T9" fmla="*/ 6970 h 6971"/>
                <a:gd name="T10" fmla="*/ 1245 w 3248"/>
                <a:gd name="T11" fmla="*/ 6970 h 6971"/>
                <a:gd name="T12" fmla="*/ 65 w 3248"/>
                <a:gd name="T13" fmla="*/ 5672 h 6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8" h="6971">
                  <a:moveTo>
                    <a:pt x="65" y="5672"/>
                  </a:moveTo>
                  <a:cubicBezTo>
                    <a:pt x="291" y="3308"/>
                    <a:pt x="951" y="0"/>
                    <a:pt x="951" y="0"/>
                  </a:cubicBezTo>
                  <a:lnTo>
                    <a:pt x="2296" y="0"/>
                  </a:lnTo>
                  <a:cubicBezTo>
                    <a:pt x="2296" y="0"/>
                    <a:pt x="2956" y="3305"/>
                    <a:pt x="3182" y="5672"/>
                  </a:cubicBezTo>
                  <a:cubicBezTo>
                    <a:pt x="3247" y="6369"/>
                    <a:pt x="2702" y="6970"/>
                    <a:pt x="2003" y="6970"/>
                  </a:cubicBezTo>
                  <a:lnTo>
                    <a:pt x="1245" y="6970"/>
                  </a:lnTo>
                  <a:cubicBezTo>
                    <a:pt x="548" y="6970"/>
                    <a:pt x="0" y="6369"/>
                    <a:pt x="65" y="5672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50800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CD2359D-9FB4-1C43-8A07-1DA7E4B041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2109744">
              <a:off x="5110603" y="3287561"/>
              <a:ext cx="490601" cy="2102005"/>
            </a:xfrm>
            <a:custGeom>
              <a:avLst/>
              <a:gdLst>
                <a:gd name="T0" fmla="*/ 0 w 1626"/>
                <a:gd name="T1" fmla="*/ 0 h 6971"/>
                <a:gd name="T2" fmla="*/ 674 w 1626"/>
                <a:gd name="T3" fmla="*/ 0 h 6971"/>
                <a:gd name="T4" fmla="*/ 1560 w 1626"/>
                <a:gd name="T5" fmla="*/ 5672 h 6971"/>
                <a:gd name="T6" fmla="*/ 380 w 1626"/>
                <a:gd name="T7" fmla="*/ 6970 h 6971"/>
                <a:gd name="T8" fmla="*/ 0 w 1626"/>
                <a:gd name="T9" fmla="*/ 6970 h 6971"/>
                <a:gd name="T10" fmla="*/ 0 w 1626"/>
                <a:gd name="T11" fmla="*/ 0 h 6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6" h="6971">
                  <a:moveTo>
                    <a:pt x="0" y="0"/>
                  </a:moveTo>
                  <a:lnTo>
                    <a:pt x="674" y="0"/>
                  </a:lnTo>
                  <a:cubicBezTo>
                    <a:pt x="674" y="0"/>
                    <a:pt x="1334" y="3305"/>
                    <a:pt x="1560" y="5672"/>
                  </a:cubicBezTo>
                  <a:cubicBezTo>
                    <a:pt x="1625" y="6369"/>
                    <a:pt x="1080" y="6970"/>
                    <a:pt x="380" y="6970"/>
                  </a:cubicBezTo>
                  <a:lnTo>
                    <a:pt x="0" y="6970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6E87903-D12F-334A-9397-3B3601FAEC93}"/>
              </a:ext>
            </a:extLst>
          </p:cNvPr>
          <p:cNvGrpSpPr/>
          <p:nvPr userDrawn="1"/>
        </p:nvGrpSpPr>
        <p:grpSpPr>
          <a:xfrm>
            <a:off x="3555897" y="2926553"/>
            <a:ext cx="2149039" cy="979872"/>
            <a:chOff x="3555897" y="2926553"/>
            <a:chExt cx="2149039" cy="979872"/>
          </a:xfrm>
        </p:grpSpPr>
        <p:sp>
          <p:nvSpPr>
            <p:cNvPr id="21" name="Freeform 20" title="flower">
              <a:extLst>
                <a:ext uri="{FF2B5EF4-FFF2-40B4-BE49-F238E27FC236}">
                  <a16:creationId xmlns:a16="http://schemas.microsoft.com/office/drawing/2014/main" id="{12BD2A31-440A-C24E-BC59-45CFB3F68C8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4738562">
              <a:off x="4116964" y="2365486"/>
              <a:ext cx="979872" cy="2102005"/>
            </a:xfrm>
            <a:custGeom>
              <a:avLst/>
              <a:gdLst>
                <a:gd name="T0" fmla="*/ 65 w 3248"/>
                <a:gd name="T1" fmla="*/ 5672 h 6971"/>
                <a:gd name="T2" fmla="*/ 951 w 3248"/>
                <a:gd name="T3" fmla="*/ 0 h 6971"/>
                <a:gd name="T4" fmla="*/ 2296 w 3248"/>
                <a:gd name="T5" fmla="*/ 0 h 6971"/>
                <a:gd name="T6" fmla="*/ 3182 w 3248"/>
                <a:gd name="T7" fmla="*/ 5672 h 6971"/>
                <a:gd name="T8" fmla="*/ 2003 w 3248"/>
                <a:gd name="T9" fmla="*/ 6970 h 6971"/>
                <a:gd name="T10" fmla="*/ 1245 w 3248"/>
                <a:gd name="T11" fmla="*/ 6970 h 6971"/>
                <a:gd name="T12" fmla="*/ 65 w 3248"/>
                <a:gd name="T13" fmla="*/ 5672 h 6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8" h="6971">
                  <a:moveTo>
                    <a:pt x="65" y="5672"/>
                  </a:moveTo>
                  <a:cubicBezTo>
                    <a:pt x="291" y="3308"/>
                    <a:pt x="951" y="0"/>
                    <a:pt x="951" y="0"/>
                  </a:cubicBezTo>
                  <a:lnTo>
                    <a:pt x="2296" y="0"/>
                  </a:lnTo>
                  <a:cubicBezTo>
                    <a:pt x="2296" y="0"/>
                    <a:pt x="2956" y="3305"/>
                    <a:pt x="3182" y="5672"/>
                  </a:cubicBezTo>
                  <a:cubicBezTo>
                    <a:pt x="3247" y="6369"/>
                    <a:pt x="2702" y="6970"/>
                    <a:pt x="2003" y="6970"/>
                  </a:cubicBezTo>
                  <a:lnTo>
                    <a:pt x="1245" y="6970"/>
                  </a:lnTo>
                  <a:cubicBezTo>
                    <a:pt x="548" y="6970"/>
                    <a:pt x="0" y="6369"/>
                    <a:pt x="65" y="5672"/>
                  </a:cubicBezTo>
                </a:path>
              </a:pathLst>
            </a:custGeom>
            <a:solidFill>
              <a:schemeClr val="accent5">
                <a:lumMod val="25000"/>
                <a:lumOff val="75000"/>
              </a:schemeClr>
            </a:solidFill>
            <a:ln>
              <a:noFill/>
            </a:ln>
            <a:effectLst>
              <a:outerShdw blurRad="50800" dist="50800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21" title="flower">
              <a:extLst>
                <a:ext uri="{FF2B5EF4-FFF2-40B4-BE49-F238E27FC236}">
                  <a16:creationId xmlns:a16="http://schemas.microsoft.com/office/drawing/2014/main" id="{4B8432D3-EC15-DD4B-B864-94C219D628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4738562">
              <a:off x="4408633" y="2606912"/>
              <a:ext cx="490601" cy="2102005"/>
            </a:xfrm>
            <a:custGeom>
              <a:avLst/>
              <a:gdLst>
                <a:gd name="T0" fmla="*/ 0 w 1626"/>
                <a:gd name="T1" fmla="*/ 0 h 6971"/>
                <a:gd name="T2" fmla="*/ 674 w 1626"/>
                <a:gd name="T3" fmla="*/ 0 h 6971"/>
                <a:gd name="T4" fmla="*/ 1560 w 1626"/>
                <a:gd name="T5" fmla="*/ 5672 h 6971"/>
                <a:gd name="T6" fmla="*/ 380 w 1626"/>
                <a:gd name="T7" fmla="*/ 6970 h 6971"/>
                <a:gd name="T8" fmla="*/ 0 w 1626"/>
                <a:gd name="T9" fmla="*/ 6970 h 6971"/>
                <a:gd name="T10" fmla="*/ 0 w 1626"/>
                <a:gd name="T11" fmla="*/ 0 h 6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6" h="6971">
                  <a:moveTo>
                    <a:pt x="0" y="0"/>
                  </a:moveTo>
                  <a:lnTo>
                    <a:pt x="674" y="0"/>
                  </a:lnTo>
                  <a:cubicBezTo>
                    <a:pt x="674" y="0"/>
                    <a:pt x="1334" y="3305"/>
                    <a:pt x="1560" y="5672"/>
                  </a:cubicBezTo>
                  <a:cubicBezTo>
                    <a:pt x="1625" y="6369"/>
                    <a:pt x="1080" y="6970"/>
                    <a:pt x="380" y="6970"/>
                  </a:cubicBezTo>
                  <a:lnTo>
                    <a:pt x="0" y="697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40B2E9-DD04-434B-BCEE-D23B51A8570B}"/>
              </a:ext>
            </a:extLst>
          </p:cNvPr>
          <p:cNvGrpSpPr/>
          <p:nvPr userDrawn="1"/>
        </p:nvGrpSpPr>
        <p:grpSpPr>
          <a:xfrm>
            <a:off x="3610561" y="1947940"/>
            <a:ext cx="2237707" cy="979872"/>
            <a:chOff x="3610561" y="1947940"/>
            <a:chExt cx="2237707" cy="979872"/>
          </a:xfrm>
        </p:grpSpPr>
        <p:sp>
          <p:nvSpPr>
            <p:cNvPr id="23" name="Freeform 22" title="flower">
              <a:extLst>
                <a:ext uri="{FF2B5EF4-FFF2-40B4-BE49-F238E27FC236}">
                  <a16:creationId xmlns:a16="http://schemas.microsoft.com/office/drawing/2014/main" id="{8EB3B2DD-0642-8B4D-B93A-27E96A7265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7409092">
              <a:off x="4307330" y="1386873"/>
              <a:ext cx="979872" cy="2102005"/>
            </a:xfrm>
            <a:custGeom>
              <a:avLst/>
              <a:gdLst>
                <a:gd name="T0" fmla="*/ 65 w 3248"/>
                <a:gd name="T1" fmla="*/ 5672 h 6971"/>
                <a:gd name="T2" fmla="*/ 951 w 3248"/>
                <a:gd name="T3" fmla="*/ 0 h 6971"/>
                <a:gd name="T4" fmla="*/ 2296 w 3248"/>
                <a:gd name="T5" fmla="*/ 0 h 6971"/>
                <a:gd name="T6" fmla="*/ 3182 w 3248"/>
                <a:gd name="T7" fmla="*/ 5672 h 6971"/>
                <a:gd name="T8" fmla="*/ 2003 w 3248"/>
                <a:gd name="T9" fmla="*/ 6970 h 6971"/>
                <a:gd name="T10" fmla="*/ 1245 w 3248"/>
                <a:gd name="T11" fmla="*/ 6970 h 6971"/>
                <a:gd name="T12" fmla="*/ 65 w 3248"/>
                <a:gd name="T13" fmla="*/ 5672 h 6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8" h="6971">
                  <a:moveTo>
                    <a:pt x="65" y="5672"/>
                  </a:moveTo>
                  <a:cubicBezTo>
                    <a:pt x="291" y="3308"/>
                    <a:pt x="951" y="0"/>
                    <a:pt x="951" y="0"/>
                  </a:cubicBezTo>
                  <a:lnTo>
                    <a:pt x="2296" y="0"/>
                  </a:lnTo>
                  <a:cubicBezTo>
                    <a:pt x="2296" y="0"/>
                    <a:pt x="2956" y="3305"/>
                    <a:pt x="3182" y="5672"/>
                  </a:cubicBezTo>
                  <a:cubicBezTo>
                    <a:pt x="3247" y="6369"/>
                    <a:pt x="2702" y="6970"/>
                    <a:pt x="2003" y="6970"/>
                  </a:cubicBezTo>
                  <a:lnTo>
                    <a:pt x="1245" y="6970"/>
                  </a:lnTo>
                  <a:cubicBezTo>
                    <a:pt x="548" y="6970"/>
                    <a:pt x="0" y="6369"/>
                    <a:pt x="65" y="5672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50800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3" title="flower">
              <a:extLst>
                <a:ext uri="{FF2B5EF4-FFF2-40B4-BE49-F238E27FC236}">
                  <a16:creationId xmlns:a16="http://schemas.microsoft.com/office/drawing/2014/main" id="{2309FB37-2CEE-694D-A419-0598408F66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7409092">
              <a:off x="4416263" y="1592015"/>
              <a:ext cx="490601" cy="2102005"/>
            </a:xfrm>
            <a:custGeom>
              <a:avLst/>
              <a:gdLst>
                <a:gd name="T0" fmla="*/ 0 w 1626"/>
                <a:gd name="T1" fmla="*/ 0 h 6971"/>
                <a:gd name="T2" fmla="*/ 674 w 1626"/>
                <a:gd name="T3" fmla="*/ 0 h 6971"/>
                <a:gd name="T4" fmla="*/ 1560 w 1626"/>
                <a:gd name="T5" fmla="*/ 5672 h 6971"/>
                <a:gd name="T6" fmla="*/ 380 w 1626"/>
                <a:gd name="T7" fmla="*/ 6970 h 6971"/>
                <a:gd name="T8" fmla="*/ 0 w 1626"/>
                <a:gd name="T9" fmla="*/ 6970 h 6971"/>
                <a:gd name="T10" fmla="*/ 0 w 1626"/>
                <a:gd name="T11" fmla="*/ 0 h 6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6" h="6971">
                  <a:moveTo>
                    <a:pt x="0" y="0"/>
                  </a:moveTo>
                  <a:lnTo>
                    <a:pt x="674" y="0"/>
                  </a:lnTo>
                  <a:cubicBezTo>
                    <a:pt x="674" y="0"/>
                    <a:pt x="1334" y="3305"/>
                    <a:pt x="1560" y="5672"/>
                  </a:cubicBezTo>
                  <a:cubicBezTo>
                    <a:pt x="1625" y="6369"/>
                    <a:pt x="1080" y="6970"/>
                    <a:pt x="380" y="6970"/>
                  </a:cubicBezTo>
                  <a:lnTo>
                    <a:pt x="0" y="6970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4C1454F-3C44-C94A-A383-7AE7DC01D736}"/>
              </a:ext>
            </a:extLst>
          </p:cNvPr>
          <p:cNvGrpSpPr/>
          <p:nvPr userDrawn="1"/>
        </p:nvGrpSpPr>
        <p:grpSpPr>
          <a:xfrm>
            <a:off x="5088255" y="856295"/>
            <a:ext cx="979872" cy="2162410"/>
            <a:chOff x="5088255" y="856295"/>
            <a:chExt cx="979872" cy="2162410"/>
          </a:xfrm>
        </p:grpSpPr>
        <p:sp>
          <p:nvSpPr>
            <p:cNvPr id="25" name="Freeform 24" title="flower">
              <a:extLst>
                <a:ext uri="{FF2B5EF4-FFF2-40B4-BE49-F238E27FC236}">
                  <a16:creationId xmlns:a16="http://schemas.microsoft.com/office/drawing/2014/main" id="{4D51447F-D7C7-5045-9F47-1244F6BF9E3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9947020">
              <a:off x="5088255" y="856295"/>
              <a:ext cx="979872" cy="2102005"/>
            </a:xfrm>
            <a:custGeom>
              <a:avLst/>
              <a:gdLst>
                <a:gd name="T0" fmla="*/ 65 w 3248"/>
                <a:gd name="T1" fmla="*/ 5672 h 6971"/>
                <a:gd name="T2" fmla="*/ 951 w 3248"/>
                <a:gd name="T3" fmla="*/ 0 h 6971"/>
                <a:gd name="T4" fmla="*/ 2296 w 3248"/>
                <a:gd name="T5" fmla="*/ 0 h 6971"/>
                <a:gd name="T6" fmla="*/ 3182 w 3248"/>
                <a:gd name="T7" fmla="*/ 5672 h 6971"/>
                <a:gd name="T8" fmla="*/ 2003 w 3248"/>
                <a:gd name="T9" fmla="*/ 6970 h 6971"/>
                <a:gd name="T10" fmla="*/ 1245 w 3248"/>
                <a:gd name="T11" fmla="*/ 6970 h 6971"/>
                <a:gd name="T12" fmla="*/ 65 w 3248"/>
                <a:gd name="T13" fmla="*/ 5672 h 6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8" h="6971">
                  <a:moveTo>
                    <a:pt x="65" y="5672"/>
                  </a:moveTo>
                  <a:cubicBezTo>
                    <a:pt x="291" y="3308"/>
                    <a:pt x="951" y="0"/>
                    <a:pt x="951" y="0"/>
                  </a:cubicBezTo>
                  <a:lnTo>
                    <a:pt x="2296" y="0"/>
                  </a:lnTo>
                  <a:cubicBezTo>
                    <a:pt x="2296" y="0"/>
                    <a:pt x="2956" y="3305"/>
                    <a:pt x="3182" y="5672"/>
                  </a:cubicBezTo>
                  <a:cubicBezTo>
                    <a:pt x="3247" y="6369"/>
                    <a:pt x="2702" y="6970"/>
                    <a:pt x="2003" y="6970"/>
                  </a:cubicBezTo>
                  <a:lnTo>
                    <a:pt x="1245" y="6970"/>
                  </a:lnTo>
                  <a:cubicBezTo>
                    <a:pt x="548" y="6970"/>
                    <a:pt x="0" y="6369"/>
                    <a:pt x="65" y="5672"/>
                  </a:cubicBezTo>
                </a:path>
              </a:pathLst>
            </a:custGeom>
            <a:solidFill>
              <a:schemeClr val="accent5">
                <a:lumMod val="25000"/>
                <a:lumOff val="75000"/>
              </a:schemeClr>
            </a:solidFill>
            <a:ln>
              <a:noFill/>
            </a:ln>
            <a:effectLst>
              <a:outerShdw blurRad="50800" dist="50800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25" title="flower">
              <a:extLst>
                <a:ext uri="{FF2B5EF4-FFF2-40B4-BE49-F238E27FC236}">
                  <a16:creationId xmlns:a16="http://schemas.microsoft.com/office/drawing/2014/main" id="{91BAD419-D672-E84A-B333-8EAD72E3AE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9947020">
              <a:off x="5094459" y="916700"/>
              <a:ext cx="490601" cy="2102005"/>
            </a:xfrm>
            <a:custGeom>
              <a:avLst/>
              <a:gdLst>
                <a:gd name="T0" fmla="*/ 0 w 1626"/>
                <a:gd name="T1" fmla="*/ 0 h 6971"/>
                <a:gd name="T2" fmla="*/ 674 w 1626"/>
                <a:gd name="T3" fmla="*/ 0 h 6971"/>
                <a:gd name="T4" fmla="*/ 1560 w 1626"/>
                <a:gd name="T5" fmla="*/ 5672 h 6971"/>
                <a:gd name="T6" fmla="*/ 380 w 1626"/>
                <a:gd name="T7" fmla="*/ 6970 h 6971"/>
                <a:gd name="T8" fmla="*/ 0 w 1626"/>
                <a:gd name="T9" fmla="*/ 6970 h 6971"/>
                <a:gd name="T10" fmla="*/ 0 w 1626"/>
                <a:gd name="T11" fmla="*/ 0 h 6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6" h="6971">
                  <a:moveTo>
                    <a:pt x="0" y="0"/>
                  </a:moveTo>
                  <a:lnTo>
                    <a:pt x="674" y="0"/>
                  </a:lnTo>
                  <a:cubicBezTo>
                    <a:pt x="674" y="0"/>
                    <a:pt x="1334" y="3305"/>
                    <a:pt x="1560" y="5672"/>
                  </a:cubicBezTo>
                  <a:cubicBezTo>
                    <a:pt x="1625" y="6369"/>
                    <a:pt x="1080" y="6970"/>
                    <a:pt x="380" y="6970"/>
                  </a:cubicBezTo>
                  <a:lnTo>
                    <a:pt x="0" y="697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2EFDE35-49F3-0A43-A70F-3B67EC967AC3}"/>
              </a:ext>
            </a:extLst>
          </p:cNvPr>
          <p:cNvGrpSpPr/>
          <p:nvPr userDrawn="1"/>
        </p:nvGrpSpPr>
        <p:grpSpPr>
          <a:xfrm>
            <a:off x="6107851" y="915464"/>
            <a:ext cx="979872" cy="2252062"/>
            <a:chOff x="6107851" y="915464"/>
            <a:chExt cx="979872" cy="2252062"/>
          </a:xfrm>
        </p:grpSpPr>
        <p:sp>
          <p:nvSpPr>
            <p:cNvPr id="27" name="Freeform 26" title="flower">
              <a:extLst>
                <a:ext uri="{FF2B5EF4-FFF2-40B4-BE49-F238E27FC236}">
                  <a16:creationId xmlns:a16="http://schemas.microsoft.com/office/drawing/2014/main" id="{B83AC35A-076E-A24B-BB1C-FAB158505E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3055698">
              <a:off x="6107851" y="1065521"/>
              <a:ext cx="979872" cy="2102005"/>
            </a:xfrm>
            <a:custGeom>
              <a:avLst/>
              <a:gdLst>
                <a:gd name="T0" fmla="*/ 65 w 3248"/>
                <a:gd name="T1" fmla="*/ 5672 h 6971"/>
                <a:gd name="T2" fmla="*/ 951 w 3248"/>
                <a:gd name="T3" fmla="*/ 0 h 6971"/>
                <a:gd name="T4" fmla="*/ 2296 w 3248"/>
                <a:gd name="T5" fmla="*/ 0 h 6971"/>
                <a:gd name="T6" fmla="*/ 3182 w 3248"/>
                <a:gd name="T7" fmla="*/ 5672 h 6971"/>
                <a:gd name="T8" fmla="*/ 2003 w 3248"/>
                <a:gd name="T9" fmla="*/ 6970 h 6971"/>
                <a:gd name="T10" fmla="*/ 1245 w 3248"/>
                <a:gd name="T11" fmla="*/ 6970 h 6971"/>
                <a:gd name="T12" fmla="*/ 65 w 3248"/>
                <a:gd name="T13" fmla="*/ 5672 h 6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8" h="6971">
                  <a:moveTo>
                    <a:pt x="65" y="5672"/>
                  </a:moveTo>
                  <a:cubicBezTo>
                    <a:pt x="291" y="3308"/>
                    <a:pt x="951" y="0"/>
                    <a:pt x="951" y="0"/>
                  </a:cubicBezTo>
                  <a:lnTo>
                    <a:pt x="2296" y="0"/>
                  </a:lnTo>
                  <a:cubicBezTo>
                    <a:pt x="2296" y="0"/>
                    <a:pt x="2956" y="3305"/>
                    <a:pt x="3182" y="5672"/>
                  </a:cubicBezTo>
                  <a:cubicBezTo>
                    <a:pt x="3247" y="6369"/>
                    <a:pt x="2702" y="6970"/>
                    <a:pt x="2003" y="6970"/>
                  </a:cubicBezTo>
                  <a:lnTo>
                    <a:pt x="1245" y="6970"/>
                  </a:lnTo>
                  <a:cubicBezTo>
                    <a:pt x="548" y="6970"/>
                    <a:pt x="0" y="6369"/>
                    <a:pt x="65" y="56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50800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27" title="flower">
              <a:extLst>
                <a:ext uri="{FF2B5EF4-FFF2-40B4-BE49-F238E27FC236}">
                  <a16:creationId xmlns:a16="http://schemas.microsoft.com/office/drawing/2014/main" id="{5A04AC96-4259-6F42-871E-C9CF2422D1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3055698">
              <a:off x="6157598" y="915464"/>
              <a:ext cx="490601" cy="2102005"/>
            </a:xfrm>
            <a:custGeom>
              <a:avLst/>
              <a:gdLst>
                <a:gd name="T0" fmla="*/ 0 w 1626"/>
                <a:gd name="T1" fmla="*/ 0 h 6971"/>
                <a:gd name="T2" fmla="*/ 674 w 1626"/>
                <a:gd name="T3" fmla="*/ 0 h 6971"/>
                <a:gd name="T4" fmla="*/ 1560 w 1626"/>
                <a:gd name="T5" fmla="*/ 5672 h 6971"/>
                <a:gd name="T6" fmla="*/ 380 w 1626"/>
                <a:gd name="T7" fmla="*/ 6970 h 6971"/>
                <a:gd name="T8" fmla="*/ 0 w 1626"/>
                <a:gd name="T9" fmla="*/ 6970 h 6971"/>
                <a:gd name="T10" fmla="*/ 0 w 1626"/>
                <a:gd name="T11" fmla="*/ 0 h 6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6" h="6971">
                  <a:moveTo>
                    <a:pt x="0" y="0"/>
                  </a:moveTo>
                  <a:lnTo>
                    <a:pt x="674" y="0"/>
                  </a:lnTo>
                  <a:cubicBezTo>
                    <a:pt x="674" y="0"/>
                    <a:pt x="1334" y="3305"/>
                    <a:pt x="1560" y="5672"/>
                  </a:cubicBezTo>
                  <a:cubicBezTo>
                    <a:pt x="1625" y="6369"/>
                    <a:pt x="1080" y="6970"/>
                    <a:pt x="380" y="6970"/>
                  </a:cubicBezTo>
                  <a:lnTo>
                    <a:pt x="0" y="6970"/>
                  </a:lnTo>
                  <a:lnTo>
                    <a:pt x="0" y="0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1D78C3-9E0D-FA4A-84E8-F89CB8A97986}"/>
              </a:ext>
            </a:extLst>
          </p:cNvPr>
          <p:cNvGrpSpPr/>
          <p:nvPr userDrawn="1"/>
        </p:nvGrpSpPr>
        <p:grpSpPr>
          <a:xfrm>
            <a:off x="6012169" y="2427756"/>
            <a:ext cx="2149622" cy="979872"/>
            <a:chOff x="6012169" y="2427756"/>
            <a:chExt cx="2149622" cy="979872"/>
          </a:xfrm>
        </p:grpSpPr>
        <p:sp>
          <p:nvSpPr>
            <p:cNvPr id="29" name="Freeform 28" title="flower">
              <a:extLst>
                <a:ext uri="{FF2B5EF4-FFF2-40B4-BE49-F238E27FC236}">
                  <a16:creationId xmlns:a16="http://schemas.microsoft.com/office/drawing/2014/main" id="{FD7319B9-0F13-544B-9D4D-7C750A8028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5530244">
              <a:off x="6620853" y="1866689"/>
              <a:ext cx="979872" cy="2102005"/>
            </a:xfrm>
            <a:custGeom>
              <a:avLst/>
              <a:gdLst>
                <a:gd name="T0" fmla="*/ 65 w 3248"/>
                <a:gd name="T1" fmla="*/ 5672 h 6971"/>
                <a:gd name="T2" fmla="*/ 951 w 3248"/>
                <a:gd name="T3" fmla="*/ 0 h 6971"/>
                <a:gd name="T4" fmla="*/ 2296 w 3248"/>
                <a:gd name="T5" fmla="*/ 0 h 6971"/>
                <a:gd name="T6" fmla="*/ 3182 w 3248"/>
                <a:gd name="T7" fmla="*/ 5672 h 6971"/>
                <a:gd name="T8" fmla="*/ 2003 w 3248"/>
                <a:gd name="T9" fmla="*/ 6970 h 6971"/>
                <a:gd name="T10" fmla="*/ 1245 w 3248"/>
                <a:gd name="T11" fmla="*/ 6970 h 6971"/>
                <a:gd name="T12" fmla="*/ 65 w 3248"/>
                <a:gd name="T13" fmla="*/ 5672 h 6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8" h="6971">
                  <a:moveTo>
                    <a:pt x="65" y="5672"/>
                  </a:moveTo>
                  <a:cubicBezTo>
                    <a:pt x="291" y="3308"/>
                    <a:pt x="951" y="0"/>
                    <a:pt x="951" y="0"/>
                  </a:cubicBezTo>
                  <a:lnTo>
                    <a:pt x="2296" y="0"/>
                  </a:lnTo>
                  <a:cubicBezTo>
                    <a:pt x="2296" y="0"/>
                    <a:pt x="2956" y="3305"/>
                    <a:pt x="3182" y="5672"/>
                  </a:cubicBezTo>
                  <a:cubicBezTo>
                    <a:pt x="3247" y="6369"/>
                    <a:pt x="2702" y="6970"/>
                    <a:pt x="2003" y="6970"/>
                  </a:cubicBezTo>
                  <a:lnTo>
                    <a:pt x="1245" y="6970"/>
                  </a:lnTo>
                  <a:cubicBezTo>
                    <a:pt x="548" y="6970"/>
                    <a:pt x="0" y="6369"/>
                    <a:pt x="65" y="5672"/>
                  </a:cubicBezTo>
                </a:path>
              </a:pathLst>
            </a:custGeom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>
              <a:outerShdw blurRad="50800" dist="50800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E9AD007-4484-7F48-B09B-79DC7CABEE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5530244">
              <a:off x="6817871" y="1625377"/>
              <a:ext cx="490601" cy="2102005"/>
            </a:xfrm>
            <a:custGeom>
              <a:avLst/>
              <a:gdLst>
                <a:gd name="T0" fmla="*/ 0 w 1626"/>
                <a:gd name="T1" fmla="*/ 0 h 6971"/>
                <a:gd name="T2" fmla="*/ 674 w 1626"/>
                <a:gd name="T3" fmla="*/ 0 h 6971"/>
                <a:gd name="T4" fmla="*/ 1560 w 1626"/>
                <a:gd name="T5" fmla="*/ 5672 h 6971"/>
                <a:gd name="T6" fmla="*/ 380 w 1626"/>
                <a:gd name="T7" fmla="*/ 6970 h 6971"/>
                <a:gd name="T8" fmla="*/ 0 w 1626"/>
                <a:gd name="T9" fmla="*/ 6970 h 6971"/>
                <a:gd name="T10" fmla="*/ 0 w 1626"/>
                <a:gd name="T11" fmla="*/ 0 h 6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6" h="6971">
                  <a:moveTo>
                    <a:pt x="0" y="0"/>
                  </a:moveTo>
                  <a:lnTo>
                    <a:pt x="674" y="0"/>
                  </a:lnTo>
                  <a:cubicBezTo>
                    <a:pt x="674" y="0"/>
                    <a:pt x="1334" y="3305"/>
                    <a:pt x="1560" y="5672"/>
                  </a:cubicBezTo>
                  <a:cubicBezTo>
                    <a:pt x="1625" y="6369"/>
                    <a:pt x="1080" y="6970"/>
                    <a:pt x="380" y="6970"/>
                  </a:cubicBezTo>
                  <a:lnTo>
                    <a:pt x="0" y="697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25000"/>
                <a:lumOff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3073CDA-5DD0-9C4C-9B03-2FA1F0AEE37D}"/>
              </a:ext>
            </a:extLst>
          </p:cNvPr>
          <p:cNvGrpSpPr/>
          <p:nvPr userDrawn="1"/>
        </p:nvGrpSpPr>
        <p:grpSpPr>
          <a:xfrm>
            <a:off x="5882880" y="3324566"/>
            <a:ext cx="2235687" cy="979872"/>
            <a:chOff x="5882880" y="3324566"/>
            <a:chExt cx="2235687" cy="979872"/>
          </a:xfrm>
        </p:grpSpPr>
        <p:sp>
          <p:nvSpPr>
            <p:cNvPr id="31" name="Freeform 30" title="flower">
              <a:extLst>
                <a:ext uri="{FF2B5EF4-FFF2-40B4-BE49-F238E27FC236}">
                  <a16:creationId xmlns:a16="http://schemas.microsoft.com/office/drawing/2014/main" id="{36AAE0E5-8779-8D43-8C34-3A1D60D944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8175338">
              <a:off x="6443947" y="2763499"/>
              <a:ext cx="979872" cy="2102005"/>
            </a:xfrm>
            <a:custGeom>
              <a:avLst/>
              <a:gdLst>
                <a:gd name="T0" fmla="*/ 65 w 3248"/>
                <a:gd name="T1" fmla="*/ 5672 h 6971"/>
                <a:gd name="T2" fmla="*/ 951 w 3248"/>
                <a:gd name="T3" fmla="*/ 0 h 6971"/>
                <a:gd name="T4" fmla="*/ 2296 w 3248"/>
                <a:gd name="T5" fmla="*/ 0 h 6971"/>
                <a:gd name="T6" fmla="*/ 3182 w 3248"/>
                <a:gd name="T7" fmla="*/ 5672 h 6971"/>
                <a:gd name="T8" fmla="*/ 2003 w 3248"/>
                <a:gd name="T9" fmla="*/ 6970 h 6971"/>
                <a:gd name="T10" fmla="*/ 1245 w 3248"/>
                <a:gd name="T11" fmla="*/ 6970 h 6971"/>
                <a:gd name="T12" fmla="*/ 65 w 3248"/>
                <a:gd name="T13" fmla="*/ 5672 h 6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8" h="6971">
                  <a:moveTo>
                    <a:pt x="65" y="5672"/>
                  </a:moveTo>
                  <a:cubicBezTo>
                    <a:pt x="291" y="3308"/>
                    <a:pt x="951" y="0"/>
                    <a:pt x="951" y="0"/>
                  </a:cubicBezTo>
                  <a:lnTo>
                    <a:pt x="2296" y="0"/>
                  </a:lnTo>
                  <a:cubicBezTo>
                    <a:pt x="2296" y="0"/>
                    <a:pt x="2956" y="3305"/>
                    <a:pt x="3182" y="5672"/>
                  </a:cubicBezTo>
                  <a:cubicBezTo>
                    <a:pt x="3247" y="6369"/>
                    <a:pt x="2702" y="6970"/>
                    <a:pt x="2003" y="6970"/>
                  </a:cubicBezTo>
                  <a:lnTo>
                    <a:pt x="1245" y="6970"/>
                  </a:lnTo>
                  <a:cubicBezTo>
                    <a:pt x="548" y="6970"/>
                    <a:pt x="0" y="6369"/>
                    <a:pt x="65" y="56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50800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D1B149D-C0BD-8C4F-892E-1200E41BBA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8175338">
              <a:off x="6822264" y="2557034"/>
              <a:ext cx="490601" cy="2102005"/>
            </a:xfrm>
            <a:custGeom>
              <a:avLst/>
              <a:gdLst>
                <a:gd name="T0" fmla="*/ 0 w 1626"/>
                <a:gd name="T1" fmla="*/ 0 h 6971"/>
                <a:gd name="T2" fmla="*/ 674 w 1626"/>
                <a:gd name="T3" fmla="*/ 0 h 6971"/>
                <a:gd name="T4" fmla="*/ 1560 w 1626"/>
                <a:gd name="T5" fmla="*/ 5672 h 6971"/>
                <a:gd name="T6" fmla="*/ 380 w 1626"/>
                <a:gd name="T7" fmla="*/ 6970 h 6971"/>
                <a:gd name="T8" fmla="*/ 0 w 1626"/>
                <a:gd name="T9" fmla="*/ 6970 h 6971"/>
                <a:gd name="T10" fmla="*/ 0 w 1626"/>
                <a:gd name="T11" fmla="*/ 0 h 6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6" h="6971">
                  <a:moveTo>
                    <a:pt x="0" y="0"/>
                  </a:moveTo>
                  <a:lnTo>
                    <a:pt x="674" y="0"/>
                  </a:lnTo>
                  <a:cubicBezTo>
                    <a:pt x="674" y="0"/>
                    <a:pt x="1334" y="3305"/>
                    <a:pt x="1560" y="5672"/>
                  </a:cubicBezTo>
                  <a:cubicBezTo>
                    <a:pt x="1625" y="6369"/>
                    <a:pt x="1080" y="6970"/>
                    <a:pt x="380" y="6970"/>
                  </a:cubicBezTo>
                  <a:lnTo>
                    <a:pt x="0" y="6970"/>
                  </a:lnTo>
                  <a:lnTo>
                    <a:pt x="0" y="0"/>
                  </a:ln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CD949A-F481-3B45-AAFA-447E56A74471}"/>
              </a:ext>
            </a:extLst>
          </p:cNvPr>
          <p:cNvGrpSpPr/>
          <p:nvPr userDrawn="1"/>
        </p:nvGrpSpPr>
        <p:grpSpPr>
          <a:xfrm>
            <a:off x="5657044" y="3277510"/>
            <a:ext cx="979872" cy="2155854"/>
            <a:chOff x="5657044" y="3277510"/>
            <a:chExt cx="979872" cy="2155854"/>
          </a:xfrm>
        </p:grpSpPr>
        <p:sp>
          <p:nvSpPr>
            <p:cNvPr id="33" name="Freeform 32" title="flower">
              <a:extLst>
                <a:ext uri="{FF2B5EF4-FFF2-40B4-BE49-F238E27FC236}">
                  <a16:creationId xmlns:a16="http://schemas.microsoft.com/office/drawing/2014/main" id="{1704BF24-3439-3A4E-8A72-D8BD241092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20841227">
              <a:off x="5657044" y="3331359"/>
              <a:ext cx="979872" cy="2102005"/>
            </a:xfrm>
            <a:custGeom>
              <a:avLst/>
              <a:gdLst>
                <a:gd name="T0" fmla="*/ 65 w 3248"/>
                <a:gd name="T1" fmla="*/ 5672 h 6971"/>
                <a:gd name="T2" fmla="*/ 951 w 3248"/>
                <a:gd name="T3" fmla="*/ 0 h 6971"/>
                <a:gd name="T4" fmla="*/ 2296 w 3248"/>
                <a:gd name="T5" fmla="*/ 0 h 6971"/>
                <a:gd name="T6" fmla="*/ 3182 w 3248"/>
                <a:gd name="T7" fmla="*/ 5672 h 6971"/>
                <a:gd name="T8" fmla="*/ 2003 w 3248"/>
                <a:gd name="T9" fmla="*/ 6970 h 6971"/>
                <a:gd name="T10" fmla="*/ 1245 w 3248"/>
                <a:gd name="T11" fmla="*/ 6970 h 6971"/>
                <a:gd name="T12" fmla="*/ 65 w 3248"/>
                <a:gd name="T13" fmla="*/ 5672 h 6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8" h="6971">
                  <a:moveTo>
                    <a:pt x="65" y="5672"/>
                  </a:moveTo>
                  <a:cubicBezTo>
                    <a:pt x="291" y="3308"/>
                    <a:pt x="951" y="0"/>
                    <a:pt x="951" y="0"/>
                  </a:cubicBezTo>
                  <a:lnTo>
                    <a:pt x="2296" y="0"/>
                  </a:lnTo>
                  <a:cubicBezTo>
                    <a:pt x="2296" y="0"/>
                    <a:pt x="2956" y="3305"/>
                    <a:pt x="3182" y="5672"/>
                  </a:cubicBezTo>
                  <a:cubicBezTo>
                    <a:pt x="3247" y="6369"/>
                    <a:pt x="2702" y="6970"/>
                    <a:pt x="2003" y="6970"/>
                  </a:cubicBezTo>
                  <a:lnTo>
                    <a:pt x="1245" y="6970"/>
                  </a:lnTo>
                  <a:cubicBezTo>
                    <a:pt x="548" y="6970"/>
                    <a:pt x="0" y="6369"/>
                    <a:pt x="65" y="5672"/>
                  </a:cubicBezTo>
                </a:path>
              </a:pathLst>
            </a:custGeom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>
              <a:outerShdw blurRad="50800" dist="50800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33" title="flower">
              <a:extLst>
                <a:ext uri="{FF2B5EF4-FFF2-40B4-BE49-F238E27FC236}">
                  <a16:creationId xmlns:a16="http://schemas.microsoft.com/office/drawing/2014/main" id="{701CC403-2CA4-4A4C-9CDE-54B9548B6C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20841227">
              <a:off x="6141677" y="3277510"/>
              <a:ext cx="490601" cy="2102005"/>
            </a:xfrm>
            <a:custGeom>
              <a:avLst/>
              <a:gdLst>
                <a:gd name="T0" fmla="*/ 0 w 1626"/>
                <a:gd name="T1" fmla="*/ 0 h 6971"/>
                <a:gd name="T2" fmla="*/ 674 w 1626"/>
                <a:gd name="T3" fmla="*/ 0 h 6971"/>
                <a:gd name="T4" fmla="*/ 1560 w 1626"/>
                <a:gd name="T5" fmla="*/ 5672 h 6971"/>
                <a:gd name="T6" fmla="*/ 380 w 1626"/>
                <a:gd name="T7" fmla="*/ 6970 h 6971"/>
                <a:gd name="T8" fmla="*/ 0 w 1626"/>
                <a:gd name="T9" fmla="*/ 6970 h 6971"/>
                <a:gd name="T10" fmla="*/ 0 w 1626"/>
                <a:gd name="T11" fmla="*/ 0 h 6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6" h="6971">
                  <a:moveTo>
                    <a:pt x="0" y="0"/>
                  </a:moveTo>
                  <a:lnTo>
                    <a:pt x="674" y="0"/>
                  </a:lnTo>
                  <a:cubicBezTo>
                    <a:pt x="674" y="0"/>
                    <a:pt x="1334" y="3305"/>
                    <a:pt x="1560" y="5672"/>
                  </a:cubicBezTo>
                  <a:cubicBezTo>
                    <a:pt x="1625" y="6369"/>
                    <a:pt x="1080" y="6970"/>
                    <a:pt x="380" y="6970"/>
                  </a:cubicBezTo>
                  <a:lnTo>
                    <a:pt x="0" y="6970"/>
                  </a:lnTo>
                  <a:lnTo>
                    <a:pt x="0" y="0"/>
                  </a:lnTo>
                </a:path>
              </a:pathLst>
            </a:custGeom>
            <a:solidFill>
              <a:schemeClr val="accent5">
                <a:lumMod val="25000"/>
                <a:lumOff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" name="Group 34" title="flower">
            <a:extLst>
              <a:ext uri="{FF2B5EF4-FFF2-40B4-BE49-F238E27FC236}">
                <a16:creationId xmlns:a16="http://schemas.microsoft.com/office/drawing/2014/main" id="{5505B8F2-299F-BF4C-8F60-1C76388D58DC}"/>
              </a:ext>
            </a:extLst>
          </p:cNvPr>
          <p:cNvGrpSpPr/>
          <p:nvPr userDrawn="1"/>
        </p:nvGrpSpPr>
        <p:grpSpPr>
          <a:xfrm rot="3600000">
            <a:off x="5264202" y="2535928"/>
            <a:ext cx="1197918" cy="1197918"/>
            <a:chOff x="5264202" y="2535928"/>
            <a:chExt cx="1197918" cy="1197918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5D5CF25-9906-B247-9936-182E383BE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202" y="2535928"/>
              <a:ext cx="1197918" cy="1197918"/>
            </a:xfrm>
            <a:custGeom>
              <a:avLst/>
              <a:gdLst>
                <a:gd name="T0" fmla="*/ 5039 w 5040"/>
                <a:gd name="T1" fmla="*/ 2520 h 5040"/>
                <a:gd name="T2" fmla="*/ 4701 w 5040"/>
                <a:gd name="T3" fmla="*/ 3779 h 5040"/>
                <a:gd name="T4" fmla="*/ 3779 w 5040"/>
                <a:gd name="T5" fmla="*/ 4701 h 5040"/>
                <a:gd name="T6" fmla="*/ 2520 w 5040"/>
                <a:gd name="T7" fmla="*/ 5039 h 5040"/>
                <a:gd name="T8" fmla="*/ 1260 w 5040"/>
                <a:gd name="T9" fmla="*/ 4701 h 5040"/>
                <a:gd name="T10" fmla="*/ 338 w 5040"/>
                <a:gd name="T11" fmla="*/ 3779 h 5040"/>
                <a:gd name="T12" fmla="*/ 0 w 5040"/>
                <a:gd name="T13" fmla="*/ 2520 h 5040"/>
                <a:gd name="T14" fmla="*/ 338 w 5040"/>
                <a:gd name="T15" fmla="*/ 1260 h 5040"/>
                <a:gd name="T16" fmla="*/ 1260 w 5040"/>
                <a:gd name="T17" fmla="*/ 338 h 5040"/>
                <a:gd name="T18" fmla="*/ 2520 w 5040"/>
                <a:gd name="T19" fmla="*/ 0 h 5040"/>
                <a:gd name="T20" fmla="*/ 3779 w 5040"/>
                <a:gd name="T21" fmla="*/ 338 h 5040"/>
                <a:gd name="T22" fmla="*/ 4701 w 5040"/>
                <a:gd name="T23" fmla="*/ 1260 h 5040"/>
                <a:gd name="T24" fmla="*/ 5039 w 5040"/>
                <a:gd name="T25" fmla="*/ 2520 h 5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40" h="5040">
                  <a:moveTo>
                    <a:pt x="5039" y="2520"/>
                  </a:moveTo>
                  <a:cubicBezTo>
                    <a:pt x="5039" y="2983"/>
                    <a:pt x="4933" y="3377"/>
                    <a:pt x="4701" y="3779"/>
                  </a:cubicBezTo>
                  <a:cubicBezTo>
                    <a:pt x="4469" y="4181"/>
                    <a:pt x="4181" y="4469"/>
                    <a:pt x="3779" y="4701"/>
                  </a:cubicBezTo>
                  <a:cubicBezTo>
                    <a:pt x="3377" y="4933"/>
                    <a:pt x="2983" y="5039"/>
                    <a:pt x="2520" y="5039"/>
                  </a:cubicBezTo>
                  <a:cubicBezTo>
                    <a:pt x="2056" y="5039"/>
                    <a:pt x="1662" y="4933"/>
                    <a:pt x="1260" y="4701"/>
                  </a:cubicBezTo>
                  <a:cubicBezTo>
                    <a:pt x="858" y="4469"/>
                    <a:pt x="570" y="4181"/>
                    <a:pt x="338" y="3779"/>
                  </a:cubicBezTo>
                  <a:cubicBezTo>
                    <a:pt x="106" y="3377"/>
                    <a:pt x="0" y="2983"/>
                    <a:pt x="0" y="2520"/>
                  </a:cubicBezTo>
                  <a:cubicBezTo>
                    <a:pt x="0" y="2056"/>
                    <a:pt x="106" y="1662"/>
                    <a:pt x="338" y="1260"/>
                  </a:cubicBezTo>
                  <a:cubicBezTo>
                    <a:pt x="570" y="858"/>
                    <a:pt x="858" y="570"/>
                    <a:pt x="1260" y="338"/>
                  </a:cubicBezTo>
                  <a:cubicBezTo>
                    <a:pt x="1662" y="106"/>
                    <a:pt x="2056" y="0"/>
                    <a:pt x="2520" y="0"/>
                  </a:cubicBezTo>
                  <a:cubicBezTo>
                    <a:pt x="2983" y="0"/>
                    <a:pt x="3377" y="106"/>
                    <a:pt x="3779" y="338"/>
                  </a:cubicBezTo>
                  <a:cubicBezTo>
                    <a:pt x="4181" y="570"/>
                    <a:pt x="4469" y="858"/>
                    <a:pt x="4701" y="1260"/>
                  </a:cubicBezTo>
                  <a:cubicBezTo>
                    <a:pt x="4933" y="1662"/>
                    <a:pt x="5039" y="2056"/>
                    <a:pt x="5039" y="2520"/>
                  </a:cubicBez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50800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6E740A2-FF75-BA41-A64D-986ECF7FF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3685" y="2535928"/>
              <a:ext cx="598435" cy="1197918"/>
            </a:xfrm>
            <a:custGeom>
              <a:avLst/>
              <a:gdLst>
                <a:gd name="T0" fmla="*/ 2519 w 2520"/>
                <a:gd name="T1" fmla="*/ 2520 h 5040"/>
                <a:gd name="T2" fmla="*/ 0 w 2520"/>
                <a:gd name="T3" fmla="*/ 0 h 5040"/>
                <a:gd name="T4" fmla="*/ 0 w 2520"/>
                <a:gd name="T5" fmla="*/ 5039 h 5040"/>
                <a:gd name="T6" fmla="*/ 2519 w 2520"/>
                <a:gd name="T7" fmla="*/ 2520 h 5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0" h="5040">
                  <a:moveTo>
                    <a:pt x="2519" y="2520"/>
                  </a:moveTo>
                  <a:cubicBezTo>
                    <a:pt x="2519" y="1129"/>
                    <a:pt x="1390" y="0"/>
                    <a:pt x="0" y="0"/>
                  </a:cubicBezTo>
                  <a:lnTo>
                    <a:pt x="0" y="5039"/>
                  </a:lnTo>
                  <a:cubicBezTo>
                    <a:pt x="1390" y="5039"/>
                    <a:pt x="2519" y="3910"/>
                    <a:pt x="2519" y="25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61975" y="571500"/>
            <a:ext cx="2546289" cy="10858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61976" y="1785938"/>
            <a:ext cx="2546288" cy="10858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61975" y="2985293"/>
            <a:ext cx="2546290" cy="11130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61975" y="4199731"/>
            <a:ext cx="2546290" cy="11130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955371" y="1063871"/>
            <a:ext cx="2884204" cy="108585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955371" y="2278306"/>
            <a:ext cx="2884204" cy="108585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955370" y="3421733"/>
            <a:ext cx="2884204" cy="108585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8955370" y="4603378"/>
            <a:ext cx="2884204" cy="108585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157B0A-8057-5A43-A90A-7BF73B59E683}"/>
              </a:ext>
            </a:extLst>
          </p:cNvPr>
          <p:cNvGrpSpPr/>
          <p:nvPr userDrawn="1"/>
        </p:nvGrpSpPr>
        <p:grpSpPr>
          <a:xfrm>
            <a:off x="7674886" y="1237812"/>
            <a:ext cx="1281205" cy="797152"/>
            <a:chOff x="7674886" y="1237812"/>
            <a:chExt cx="1281205" cy="797152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06A3EA75-C6E6-5740-BC0D-FF292AB0206E}"/>
                </a:ext>
              </a:extLst>
            </p:cNvPr>
            <p:cNvCxnSpPr/>
            <p:nvPr userDrawn="1"/>
          </p:nvCxnSpPr>
          <p:spPr>
            <a:xfrm flipH="1">
              <a:off x="7674886" y="1638312"/>
              <a:ext cx="1281205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65EA9D8-00D8-0144-92DB-C88717427EBC}"/>
                </a:ext>
              </a:extLst>
            </p:cNvPr>
            <p:cNvCxnSpPr/>
            <p:nvPr userDrawn="1"/>
          </p:nvCxnSpPr>
          <p:spPr>
            <a:xfrm rot="5400000">
              <a:off x="8553419" y="1635701"/>
              <a:ext cx="797152" cy="1374"/>
            </a:xfrm>
            <a:prstGeom prst="line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4D9F278-EA50-6D44-96E0-76A71D58128A}"/>
              </a:ext>
            </a:extLst>
          </p:cNvPr>
          <p:cNvGrpSpPr/>
          <p:nvPr userDrawn="1"/>
        </p:nvGrpSpPr>
        <p:grpSpPr>
          <a:xfrm>
            <a:off x="8392699" y="2424480"/>
            <a:ext cx="556717" cy="797152"/>
            <a:chOff x="8392699" y="2424480"/>
            <a:chExt cx="556717" cy="797152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7DD5682-4362-4041-9B9B-28BA7658C738}"/>
                </a:ext>
              </a:extLst>
            </p:cNvPr>
            <p:cNvCxnSpPr/>
            <p:nvPr userDrawn="1"/>
          </p:nvCxnSpPr>
          <p:spPr>
            <a:xfrm flipH="1">
              <a:off x="8392699" y="2818705"/>
              <a:ext cx="555272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DE8ED23-293A-794C-98AC-6CC7FCB5865F}"/>
                </a:ext>
              </a:extLst>
            </p:cNvPr>
            <p:cNvCxnSpPr/>
            <p:nvPr userDrawn="1"/>
          </p:nvCxnSpPr>
          <p:spPr>
            <a:xfrm rot="5400000">
              <a:off x="8550118" y="2822333"/>
              <a:ext cx="797152" cy="1445"/>
            </a:xfrm>
            <a:prstGeom prst="line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396088-6DA2-A240-A2FC-6F9873FD5781}"/>
              </a:ext>
            </a:extLst>
          </p:cNvPr>
          <p:cNvGrpSpPr/>
          <p:nvPr userDrawn="1"/>
        </p:nvGrpSpPr>
        <p:grpSpPr>
          <a:xfrm>
            <a:off x="3111672" y="1905833"/>
            <a:ext cx="463745" cy="797152"/>
            <a:chOff x="3111672" y="1905833"/>
            <a:chExt cx="463745" cy="797152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E2CF013-1A5D-484F-9B08-C52374EE614C}"/>
                </a:ext>
              </a:extLst>
            </p:cNvPr>
            <p:cNvCxnSpPr/>
            <p:nvPr userDrawn="1"/>
          </p:nvCxnSpPr>
          <p:spPr>
            <a:xfrm>
              <a:off x="3112477" y="2300057"/>
              <a:ext cx="46294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1FC68C2-CA5D-5244-B7AE-DAA33641E8D6}"/>
                </a:ext>
              </a:extLst>
            </p:cNvPr>
            <p:cNvCxnSpPr/>
            <p:nvPr userDrawn="1"/>
          </p:nvCxnSpPr>
          <p:spPr>
            <a:xfrm rot="16200000" flipH="1">
              <a:off x="2713819" y="2303686"/>
              <a:ext cx="797152" cy="1445"/>
            </a:xfrm>
            <a:prstGeom prst="line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FC3DFA-90B6-034F-AD02-6E73EBC36E6E}"/>
              </a:ext>
            </a:extLst>
          </p:cNvPr>
          <p:cNvGrpSpPr/>
          <p:nvPr userDrawn="1"/>
        </p:nvGrpSpPr>
        <p:grpSpPr>
          <a:xfrm>
            <a:off x="3111672" y="3159724"/>
            <a:ext cx="249786" cy="797152"/>
            <a:chOff x="3111672" y="3159724"/>
            <a:chExt cx="249786" cy="797152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D44572B-88AD-D340-9C3B-C7CC3A4E1339}"/>
                </a:ext>
              </a:extLst>
            </p:cNvPr>
            <p:cNvCxnSpPr/>
            <p:nvPr userDrawn="1"/>
          </p:nvCxnSpPr>
          <p:spPr>
            <a:xfrm>
              <a:off x="3112477" y="3553948"/>
              <a:ext cx="248981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2D000D0-3715-3C4A-9AAA-CBBA91F60DBF}"/>
                </a:ext>
              </a:extLst>
            </p:cNvPr>
            <p:cNvCxnSpPr/>
            <p:nvPr userDrawn="1"/>
          </p:nvCxnSpPr>
          <p:spPr>
            <a:xfrm rot="16200000" flipH="1">
              <a:off x="2713819" y="3557577"/>
              <a:ext cx="797152" cy="1445"/>
            </a:xfrm>
            <a:prstGeom prst="line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7A4BD7-F903-724C-8831-218A6DF566F7}"/>
              </a:ext>
            </a:extLst>
          </p:cNvPr>
          <p:cNvGrpSpPr/>
          <p:nvPr userDrawn="1"/>
        </p:nvGrpSpPr>
        <p:grpSpPr>
          <a:xfrm>
            <a:off x="3111676" y="4315425"/>
            <a:ext cx="972083" cy="797152"/>
            <a:chOff x="3111676" y="4315425"/>
            <a:chExt cx="972083" cy="797152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61CA1C3-9023-D34E-B9B0-9A37172DB89A}"/>
                </a:ext>
              </a:extLst>
            </p:cNvPr>
            <p:cNvCxnSpPr/>
            <p:nvPr userDrawn="1"/>
          </p:nvCxnSpPr>
          <p:spPr>
            <a:xfrm>
              <a:off x="3112479" y="4709649"/>
              <a:ext cx="971280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3AFA5A5-50D3-0241-861E-DE5718A29DD3}"/>
                </a:ext>
              </a:extLst>
            </p:cNvPr>
            <p:cNvCxnSpPr/>
            <p:nvPr userDrawn="1"/>
          </p:nvCxnSpPr>
          <p:spPr>
            <a:xfrm rot="16200000" flipH="1">
              <a:off x="2713823" y="4713278"/>
              <a:ext cx="797152" cy="1445"/>
            </a:xfrm>
            <a:prstGeom prst="line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726EF7C-FDB3-5A40-939D-7C9D34C31641}"/>
              </a:ext>
            </a:extLst>
          </p:cNvPr>
          <p:cNvGrpSpPr/>
          <p:nvPr userDrawn="1"/>
        </p:nvGrpSpPr>
        <p:grpSpPr>
          <a:xfrm>
            <a:off x="6997289" y="4710480"/>
            <a:ext cx="1958802" cy="797152"/>
            <a:chOff x="6997289" y="4710480"/>
            <a:chExt cx="1958802" cy="797152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E7E8D1F8-CA04-8442-B000-C536EB46F1FC}"/>
                </a:ext>
              </a:extLst>
            </p:cNvPr>
            <p:cNvCxnSpPr/>
            <p:nvPr userDrawn="1"/>
          </p:nvCxnSpPr>
          <p:spPr>
            <a:xfrm flipH="1">
              <a:off x="6997289" y="5098455"/>
              <a:ext cx="1958802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424C579-F80E-254A-9D10-CADA44FB88BB}"/>
                </a:ext>
              </a:extLst>
            </p:cNvPr>
            <p:cNvCxnSpPr/>
            <p:nvPr userDrawn="1"/>
          </p:nvCxnSpPr>
          <p:spPr>
            <a:xfrm rot="5400000">
              <a:off x="8553209" y="5108333"/>
              <a:ext cx="797152" cy="1445"/>
            </a:xfrm>
            <a:prstGeom prst="line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02B8FD-2BFA-8C4F-89EE-AC805DD6E039}"/>
              </a:ext>
            </a:extLst>
          </p:cNvPr>
          <p:cNvGrpSpPr/>
          <p:nvPr userDrawn="1"/>
        </p:nvGrpSpPr>
        <p:grpSpPr>
          <a:xfrm>
            <a:off x="3111674" y="750133"/>
            <a:ext cx="1561742" cy="797152"/>
            <a:chOff x="3111674" y="750133"/>
            <a:chExt cx="1561742" cy="797152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BF65B8F3-C4EA-9843-93A5-BF2B170A4B11}"/>
                </a:ext>
              </a:extLst>
            </p:cNvPr>
            <p:cNvCxnSpPr/>
            <p:nvPr userDrawn="1"/>
          </p:nvCxnSpPr>
          <p:spPr>
            <a:xfrm>
              <a:off x="3112478" y="1144357"/>
              <a:ext cx="1560938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86164E3-2E59-8D43-BA49-F5520F47FDE3}"/>
                </a:ext>
              </a:extLst>
            </p:cNvPr>
            <p:cNvCxnSpPr/>
            <p:nvPr userDrawn="1"/>
          </p:nvCxnSpPr>
          <p:spPr>
            <a:xfrm rot="16200000" flipH="1">
              <a:off x="2713821" y="1147986"/>
              <a:ext cx="797152" cy="1445"/>
            </a:xfrm>
            <a:prstGeom prst="line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6FD815-1019-E14E-8373-ABF7494DC8D4}"/>
              </a:ext>
            </a:extLst>
          </p:cNvPr>
          <p:cNvGrpSpPr/>
          <p:nvPr userDrawn="1"/>
        </p:nvGrpSpPr>
        <p:grpSpPr>
          <a:xfrm>
            <a:off x="8149590" y="3582232"/>
            <a:ext cx="807946" cy="797152"/>
            <a:chOff x="8149590" y="3582232"/>
            <a:chExt cx="807946" cy="797152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D75719D-427C-3E4C-A396-672CF881A168}"/>
                </a:ext>
              </a:extLst>
            </p:cNvPr>
            <p:cNvCxnSpPr/>
            <p:nvPr userDrawn="1"/>
          </p:nvCxnSpPr>
          <p:spPr>
            <a:xfrm flipH="1">
              <a:off x="8149590" y="3976914"/>
              <a:ext cx="806501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3BE970A-3B3C-FC44-8AF3-2A21DA11B774}"/>
                </a:ext>
              </a:extLst>
            </p:cNvPr>
            <p:cNvCxnSpPr/>
            <p:nvPr userDrawn="1"/>
          </p:nvCxnSpPr>
          <p:spPr>
            <a:xfrm rot="5400000">
              <a:off x="8558238" y="3980085"/>
              <a:ext cx="797152" cy="1445"/>
            </a:xfrm>
            <a:prstGeom prst="line">
              <a:avLst/>
            </a:prstGeom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C56313-C7DE-704F-AF0D-64D6FDBF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955" y="322065"/>
            <a:ext cx="6806250" cy="382984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64" name="Group 63" title="lock icon">
            <a:extLst>
              <a:ext uri="{FF2B5EF4-FFF2-40B4-BE49-F238E27FC236}">
                <a16:creationId xmlns:a16="http://schemas.microsoft.com/office/drawing/2014/main" id="{14639612-87E7-E145-90AB-246712CE9EE0}"/>
              </a:ext>
            </a:extLst>
          </p:cNvPr>
          <p:cNvGrpSpPr/>
          <p:nvPr userDrawn="1"/>
        </p:nvGrpSpPr>
        <p:grpSpPr>
          <a:xfrm>
            <a:off x="3841102" y="3153120"/>
            <a:ext cx="457200" cy="646113"/>
            <a:chOff x="3752614" y="3153120"/>
            <a:chExt cx="457200" cy="646113"/>
          </a:xfrm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</p:grpSpPr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70DEDAB6-60D6-974C-AB27-A91A8DA2D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614" y="3153120"/>
              <a:ext cx="457200" cy="646113"/>
            </a:xfrm>
            <a:custGeom>
              <a:avLst/>
              <a:gdLst>
                <a:gd name="T0" fmla="*/ 0 w 1271"/>
                <a:gd name="T1" fmla="*/ 232699056 h 1793"/>
                <a:gd name="T2" fmla="*/ 0 w 1271"/>
                <a:gd name="T3" fmla="*/ 88820178 h 1793"/>
                <a:gd name="T4" fmla="*/ 20832636 w 1271"/>
                <a:gd name="T5" fmla="*/ 88820178 h 1793"/>
                <a:gd name="T6" fmla="*/ 20832636 w 1271"/>
                <a:gd name="T7" fmla="*/ 61680909 h 1793"/>
                <a:gd name="T8" fmla="*/ 82425498 w 1271"/>
                <a:gd name="T9" fmla="*/ 0 h 1793"/>
                <a:gd name="T10" fmla="*/ 143888502 w 1271"/>
                <a:gd name="T11" fmla="*/ 61680909 h 1793"/>
                <a:gd name="T12" fmla="*/ 143888502 w 1271"/>
                <a:gd name="T13" fmla="*/ 70770454 h 1793"/>
                <a:gd name="T14" fmla="*/ 129266735 w 1271"/>
                <a:gd name="T15" fmla="*/ 70770454 h 1793"/>
                <a:gd name="T16" fmla="*/ 129266735 w 1271"/>
                <a:gd name="T17" fmla="*/ 61680909 h 1793"/>
                <a:gd name="T18" fmla="*/ 82425498 w 1271"/>
                <a:gd name="T19" fmla="*/ 14543849 h 1793"/>
                <a:gd name="T20" fmla="*/ 35454403 w 1271"/>
                <a:gd name="T21" fmla="*/ 61680909 h 1793"/>
                <a:gd name="T22" fmla="*/ 35454403 w 1271"/>
                <a:gd name="T23" fmla="*/ 88820178 h 1793"/>
                <a:gd name="T24" fmla="*/ 164333004 w 1271"/>
                <a:gd name="T25" fmla="*/ 88820178 h 1793"/>
                <a:gd name="T26" fmla="*/ 164333004 w 1271"/>
                <a:gd name="T27" fmla="*/ 232699056 h 1793"/>
                <a:gd name="T28" fmla="*/ 0 w 1271"/>
                <a:gd name="T29" fmla="*/ 232699056 h 1793"/>
                <a:gd name="T30" fmla="*/ 149970233 w 1271"/>
                <a:gd name="T31" fmla="*/ 103364026 h 1793"/>
                <a:gd name="T32" fmla="*/ 14492269 w 1271"/>
                <a:gd name="T33" fmla="*/ 103364026 h 1793"/>
                <a:gd name="T34" fmla="*/ 14492269 w 1271"/>
                <a:gd name="T35" fmla="*/ 218025481 h 1793"/>
                <a:gd name="T36" fmla="*/ 149970233 w 1271"/>
                <a:gd name="T37" fmla="*/ 218025481 h 1793"/>
                <a:gd name="T38" fmla="*/ 149970233 w 1271"/>
                <a:gd name="T39" fmla="*/ 103364026 h 17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71" h="1793">
                  <a:moveTo>
                    <a:pt x="0" y="1792"/>
                  </a:moveTo>
                  <a:lnTo>
                    <a:pt x="0" y="684"/>
                  </a:lnTo>
                  <a:lnTo>
                    <a:pt x="161" y="684"/>
                  </a:lnTo>
                  <a:lnTo>
                    <a:pt x="161" y="475"/>
                  </a:lnTo>
                  <a:cubicBezTo>
                    <a:pt x="161" y="213"/>
                    <a:pt x="374" y="0"/>
                    <a:pt x="637" y="0"/>
                  </a:cubicBezTo>
                  <a:cubicBezTo>
                    <a:pt x="899" y="0"/>
                    <a:pt x="1112" y="213"/>
                    <a:pt x="1112" y="475"/>
                  </a:cubicBezTo>
                  <a:lnTo>
                    <a:pt x="1112" y="545"/>
                  </a:lnTo>
                  <a:lnTo>
                    <a:pt x="999" y="545"/>
                  </a:lnTo>
                  <a:lnTo>
                    <a:pt x="999" y="475"/>
                  </a:lnTo>
                  <a:cubicBezTo>
                    <a:pt x="999" y="274"/>
                    <a:pt x="837" y="112"/>
                    <a:pt x="637" y="112"/>
                  </a:cubicBezTo>
                  <a:cubicBezTo>
                    <a:pt x="436" y="112"/>
                    <a:pt x="274" y="274"/>
                    <a:pt x="274" y="475"/>
                  </a:cubicBezTo>
                  <a:lnTo>
                    <a:pt x="274" y="684"/>
                  </a:lnTo>
                  <a:lnTo>
                    <a:pt x="1270" y="684"/>
                  </a:lnTo>
                  <a:lnTo>
                    <a:pt x="1270" y="1792"/>
                  </a:lnTo>
                  <a:lnTo>
                    <a:pt x="0" y="1792"/>
                  </a:lnTo>
                  <a:close/>
                  <a:moveTo>
                    <a:pt x="1159" y="796"/>
                  </a:moveTo>
                  <a:lnTo>
                    <a:pt x="112" y="796"/>
                  </a:lnTo>
                  <a:lnTo>
                    <a:pt x="112" y="1679"/>
                  </a:lnTo>
                  <a:lnTo>
                    <a:pt x="1159" y="1679"/>
                  </a:lnTo>
                  <a:lnTo>
                    <a:pt x="1159" y="79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E5DC0C1B-52AC-F047-B5BA-98B751CC6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939" y="3502370"/>
              <a:ext cx="82550" cy="195263"/>
            </a:xfrm>
            <a:custGeom>
              <a:avLst/>
              <a:gdLst>
                <a:gd name="T0" fmla="*/ 7600343 w 230"/>
                <a:gd name="T1" fmla="*/ 70345932 h 541"/>
                <a:gd name="T2" fmla="*/ 7600343 w 230"/>
                <a:gd name="T3" fmla="*/ 28008149 h 541"/>
                <a:gd name="T4" fmla="*/ 0 w 230"/>
                <a:gd name="T5" fmla="*/ 14850816 h 541"/>
                <a:gd name="T6" fmla="*/ 14814136 w 230"/>
                <a:gd name="T7" fmla="*/ 0 h 541"/>
                <a:gd name="T8" fmla="*/ 29499422 w 230"/>
                <a:gd name="T9" fmla="*/ 14850816 h 541"/>
                <a:gd name="T10" fmla="*/ 21899079 w 230"/>
                <a:gd name="T11" fmla="*/ 28008149 h 541"/>
                <a:gd name="T12" fmla="*/ 21899079 w 230"/>
                <a:gd name="T13" fmla="*/ 70345932 h 541"/>
                <a:gd name="T14" fmla="*/ 7600343 w 230"/>
                <a:gd name="T15" fmla="*/ 70345932 h 5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0" h="541">
                  <a:moveTo>
                    <a:pt x="59" y="540"/>
                  </a:moveTo>
                  <a:lnTo>
                    <a:pt x="59" y="215"/>
                  </a:lnTo>
                  <a:cubicBezTo>
                    <a:pt x="22" y="194"/>
                    <a:pt x="0" y="155"/>
                    <a:pt x="0" y="114"/>
                  </a:cubicBezTo>
                  <a:cubicBezTo>
                    <a:pt x="0" y="51"/>
                    <a:pt x="51" y="0"/>
                    <a:pt x="115" y="0"/>
                  </a:cubicBezTo>
                  <a:cubicBezTo>
                    <a:pt x="178" y="0"/>
                    <a:pt x="229" y="51"/>
                    <a:pt x="229" y="114"/>
                  </a:cubicBezTo>
                  <a:cubicBezTo>
                    <a:pt x="229" y="155"/>
                    <a:pt x="207" y="194"/>
                    <a:pt x="170" y="215"/>
                  </a:cubicBezTo>
                  <a:lnTo>
                    <a:pt x="170" y="540"/>
                  </a:lnTo>
                  <a:lnTo>
                    <a:pt x="59" y="54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" name="Group 82" title="gear icon">
            <a:extLst>
              <a:ext uri="{FF2B5EF4-FFF2-40B4-BE49-F238E27FC236}">
                <a16:creationId xmlns:a16="http://schemas.microsoft.com/office/drawing/2014/main" id="{825B3651-8A43-C340-BC33-208728C560FA}"/>
              </a:ext>
            </a:extLst>
          </p:cNvPr>
          <p:cNvGrpSpPr/>
          <p:nvPr userDrawn="1"/>
        </p:nvGrpSpPr>
        <p:grpSpPr>
          <a:xfrm>
            <a:off x="4540065" y="4400420"/>
            <a:ext cx="560388" cy="560387"/>
            <a:chOff x="4451577" y="4400420"/>
            <a:chExt cx="560388" cy="560387"/>
          </a:xfrm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</p:grpSpPr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7C59A58F-8368-0D44-B9B3-70291400D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577" y="4400420"/>
              <a:ext cx="560388" cy="560387"/>
            </a:xfrm>
            <a:custGeom>
              <a:avLst/>
              <a:gdLst>
                <a:gd name="T0" fmla="*/ 201562602 w 1557"/>
                <a:gd name="T1" fmla="*/ 91454295 h 1557"/>
                <a:gd name="T2" fmla="*/ 182520567 w 1557"/>
                <a:gd name="T3" fmla="*/ 77075347 h 1557"/>
                <a:gd name="T4" fmla="*/ 190422146 w 1557"/>
                <a:gd name="T5" fmla="*/ 53629072 h 1557"/>
                <a:gd name="T6" fmla="*/ 167105398 w 1557"/>
                <a:gd name="T7" fmla="*/ 47540757 h 1557"/>
                <a:gd name="T8" fmla="*/ 165550924 w 1557"/>
                <a:gd name="T9" fmla="*/ 23057928 h 1557"/>
                <a:gd name="T10" fmla="*/ 141845108 w 1557"/>
                <a:gd name="T11" fmla="*/ 26296439 h 1557"/>
                <a:gd name="T12" fmla="*/ 130704652 w 1557"/>
                <a:gd name="T13" fmla="*/ 4015567 h 1557"/>
                <a:gd name="T14" fmla="*/ 110108144 w 1557"/>
                <a:gd name="T15" fmla="*/ 16192197 h 1557"/>
                <a:gd name="T16" fmla="*/ 91454458 w 1557"/>
                <a:gd name="T17" fmla="*/ 0 h 1557"/>
                <a:gd name="T18" fmla="*/ 77205054 w 1557"/>
                <a:gd name="T19" fmla="*/ 19042001 h 1557"/>
                <a:gd name="T20" fmla="*/ 53499598 w 1557"/>
                <a:gd name="T21" fmla="*/ 11140436 h 1557"/>
                <a:gd name="T22" fmla="*/ 47411272 w 1557"/>
                <a:gd name="T23" fmla="*/ 34457142 h 1557"/>
                <a:gd name="T24" fmla="*/ 23057969 w 1557"/>
                <a:gd name="T25" fmla="*/ 36141182 h 1557"/>
                <a:gd name="T26" fmla="*/ 26166916 w 1557"/>
                <a:gd name="T27" fmla="*/ 59717387 h 1557"/>
                <a:gd name="T28" fmla="*/ 3886005 w 1557"/>
                <a:gd name="T29" fmla="*/ 70857463 h 1557"/>
                <a:gd name="T30" fmla="*/ 16192226 w 1557"/>
                <a:gd name="T31" fmla="*/ 91454295 h 1557"/>
                <a:gd name="T32" fmla="*/ 0 w 1557"/>
                <a:gd name="T33" fmla="*/ 109978018 h 1557"/>
                <a:gd name="T34" fmla="*/ 19042395 w 1557"/>
                <a:gd name="T35" fmla="*/ 124356966 h 1557"/>
                <a:gd name="T36" fmla="*/ 11140456 w 1557"/>
                <a:gd name="T37" fmla="*/ 147932810 h 1557"/>
                <a:gd name="T38" fmla="*/ 34457204 w 1557"/>
                <a:gd name="T39" fmla="*/ 154021125 h 1557"/>
                <a:gd name="T40" fmla="*/ 36011677 w 1557"/>
                <a:gd name="T41" fmla="*/ 178374385 h 1557"/>
                <a:gd name="T42" fmla="*/ 59587924 w 1557"/>
                <a:gd name="T43" fmla="*/ 175265443 h 1557"/>
                <a:gd name="T44" fmla="*/ 70728380 w 1557"/>
                <a:gd name="T45" fmla="*/ 197546315 h 1557"/>
                <a:gd name="T46" fmla="*/ 91454458 w 1557"/>
                <a:gd name="T47" fmla="*/ 185369685 h 1557"/>
                <a:gd name="T48" fmla="*/ 110108144 w 1557"/>
                <a:gd name="T49" fmla="*/ 201561882 h 1557"/>
                <a:gd name="T50" fmla="*/ 124357547 w 1557"/>
                <a:gd name="T51" fmla="*/ 182390312 h 1557"/>
                <a:gd name="T52" fmla="*/ 147933434 w 1557"/>
                <a:gd name="T53" fmla="*/ 190421446 h 1557"/>
                <a:gd name="T54" fmla="*/ 154151329 w 1557"/>
                <a:gd name="T55" fmla="*/ 166975171 h 1557"/>
                <a:gd name="T56" fmla="*/ 178504633 w 1557"/>
                <a:gd name="T57" fmla="*/ 165420700 h 1557"/>
                <a:gd name="T58" fmla="*/ 175266116 w 1557"/>
                <a:gd name="T59" fmla="*/ 141844495 h 1557"/>
                <a:gd name="T60" fmla="*/ 197676597 w 1557"/>
                <a:gd name="T61" fmla="*/ 130704419 h 1557"/>
                <a:gd name="T62" fmla="*/ 185370376 w 1557"/>
                <a:gd name="T63" fmla="*/ 109978018 h 1557"/>
                <a:gd name="T64" fmla="*/ 101040440 w 1557"/>
                <a:gd name="T65" fmla="*/ 170472821 h 1557"/>
                <a:gd name="T66" fmla="*/ 101040440 w 1557"/>
                <a:gd name="T67" fmla="*/ 31089061 h 1557"/>
                <a:gd name="T68" fmla="*/ 101040440 w 1557"/>
                <a:gd name="T69" fmla="*/ 170472821 h 15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57" h="1557">
                  <a:moveTo>
                    <a:pt x="1556" y="849"/>
                  </a:moveTo>
                  <a:lnTo>
                    <a:pt x="1556" y="706"/>
                  </a:lnTo>
                  <a:lnTo>
                    <a:pt x="1431" y="706"/>
                  </a:lnTo>
                  <a:cubicBezTo>
                    <a:pt x="1427" y="667"/>
                    <a:pt x="1419" y="630"/>
                    <a:pt x="1409" y="595"/>
                  </a:cubicBezTo>
                  <a:lnTo>
                    <a:pt x="1526" y="547"/>
                  </a:lnTo>
                  <a:lnTo>
                    <a:pt x="1470" y="414"/>
                  </a:lnTo>
                  <a:lnTo>
                    <a:pt x="1353" y="461"/>
                  </a:lnTo>
                  <a:cubicBezTo>
                    <a:pt x="1335" y="428"/>
                    <a:pt x="1315" y="395"/>
                    <a:pt x="1290" y="367"/>
                  </a:cubicBezTo>
                  <a:lnTo>
                    <a:pt x="1378" y="279"/>
                  </a:lnTo>
                  <a:lnTo>
                    <a:pt x="1278" y="178"/>
                  </a:lnTo>
                  <a:lnTo>
                    <a:pt x="1190" y="266"/>
                  </a:lnTo>
                  <a:cubicBezTo>
                    <a:pt x="1161" y="242"/>
                    <a:pt x="1128" y="221"/>
                    <a:pt x="1095" y="203"/>
                  </a:cubicBezTo>
                  <a:lnTo>
                    <a:pt x="1142" y="86"/>
                  </a:lnTo>
                  <a:lnTo>
                    <a:pt x="1009" y="31"/>
                  </a:lnTo>
                  <a:lnTo>
                    <a:pt x="960" y="147"/>
                  </a:lnTo>
                  <a:cubicBezTo>
                    <a:pt x="923" y="137"/>
                    <a:pt x="886" y="129"/>
                    <a:pt x="850" y="125"/>
                  </a:cubicBezTo>
                  <a:lnTo>
                    <a:pt x="850" y="0"/>
                  </a:lnTo>
                  <a:lnTo>
                    <a:pt x="706" y="0"/>
                  </a:lnTo>
                  <a:lnTo>
                    <a:pt x="706" y="125"/>
                  </a:lnTo>
                  <a:cubicBezTo>
                    <a:pt x="667" y="129"/>
                    <a:pt x="630" y="137"/>
                    <a:pt x="596" y="147"/>
                  </a:cubicBezTo>
                  <a:lnTo>
                    <a:pt x="546" y="31"/>
                  </a:lnTo>
                  <a:lnTo>
                    <a:pt x="413" y="86"/>
                  </a:lnTo>
                  <a:lnTo>
                    <a:pt x="460" y="203"/>
                  </a:lnTo>
                  <a:cubicBezTo>
                    <a:pt x="428" y="221"/>
                    <a:pt x="395" y="242"/>
                    <a:pt x="366" y="266"/>
                  </a:cubicBezTo>
                  <a:lnTo>
                    <a:pt x="278" y="178"/>
                  </a:lnTo>
                  <a:lnTo>
                    <a:pt x="178" y="279"/>
                  </a:lnTo>
                  <a:lnTo>
                    <a:pt x="266" y="367"/>
                  </a:lnTo>
                  <a:cubicBezTo>
                    <a:pt x="241" y="395"/>
                    <a:pt x="221" y="428"/>
                    <a:pt x="202" y="461"/>
                  </a:cubicBezTo>
                  <a:lnTo>
                    <a:pt x="86" y="414"/>
                  </a:lnTo>
                  <a:lnTo>
                    <a:pt x="30" y="547"/>
                  </a:lnTo>
                  <a:lnTo>
                    <a:pt x="147" y="595"/>
                  </a:lnTo>
                  <a:cubicBezTo>
                    <a:pt x="137" y="632"/>
                    <a:pt x="129" y="669"/>
                    <a:pt x="125" y="706"/>
                  </a:cubicBezTo>
                  <a:lnTo>
                    <a:pt x="0" y="706"/>
                  </a:lnTo>
                  <a:lnTo>
                    <a:pt x="0" y="849"/>
                  </a:lnTo>
                  <a:lnTo>
                    <a:pt x="125" y="849"/>
                  </a:lnTo>
                  <a:cubicBezTo>
                    <a:pt x="129" y="888"/>
                    <a:pt x="137" y="925"/>
                    <a:pt x="147" y="960"/>
                  </a:cubicBezTo>
                  <a:lnTo>
                    <a:pt x="30" y="1009"/>
                  </a:lnTo>
                  <a:lnTo>
                    <a:pt x="86" y="1142"/>
                  </a:lnTo>
                  <a:lnTo>
                    <a:pt x="202" y="1095"/>
                  </a:lnTo>
                  <a:cubicBezTo>
                    <a:pt x="221" y="1127"/>
                    <a:pt x="241" y="1160"/>
                    <a:pt x="266" y="1189"/>
                  </a:cubicBezTo>
                  <a:lnTo>
                    <a:pt x="178" y="1277"/>
                  </a:lnTo>
                  <a:lnTo>
                    <a:pt x="278" y="1377"/>
                  </a:lnTo>
                  <a:lnTo>
                    <a:pt x="366" y="1289"/>
                  </a:lnTo>
                  <a:cubicBezTo>
                    <a:pt x="395" y="1314"/>
                    <a:pt x="428" y="1334"/>
                    <a:pt x="460" y="1353"/>
                  </a:cubicBezTo>
                  <a:lnTo>
                    <a:pt x="413" y="1470"/>
                  </a:lnTo>
                  <a:lnTo>
                    <a:pt x="546" y="1525"/>
                  </a:lnTo>
                  <a:lnTo>
                    <a:pt x="596" y="1408"/>
                  </a:lnTo>
                  <a:cubicBezTo>
                    <a:pt x="632" y="1418"/>
                    <a:pt x="669" y="1426"/>
                    <a:pt x="706" y="1431"/>
                  </a:cubicBezTo>
                  <a:lnTo>
                    <a:pt x="706" y="1556"/>
                  </a:lnTo>
                  <a:lnTo>
                    <a:pt x="850" y="1556"/>
                  </a:lnTo>
                  <a:lnTo>
                    <a:pt x="850" y="1431"/>
                  </a:lnTo>
                  <a:cubicBezTo>
                    <a:pt x="889" y="1426"/>
                    <a:pt x="925" y="1418"/>
                    <a:pt x="960" y="1408"/>
                  </a:cubicBezTo>
                  <a:lnTo>
                    <a:pt x="1009" y="1525"/>
                  </a:lnTo>
                  <a:lnTo>
                    <a:pt x="1142" y="1470"/>
                  </a:lnTo>
                  <a:lnTo>
                    <a:pt x="1095" y="1353"/>
                  </a:lnTo>
                  <a:cubicBezTo>
                    <a:pt x="1128" y="1334"/>
                    <a:pt x="1161" y="1314"/>
                    <a:pt x="1190" y="1289"/>
                  </a:cubicBezTo>
                  <a:lnTo>
                    <a:pt x="1278" y="1377"/>
                  </a:lnTo>
                  <a:lnTo>
                    <a:pt x="1378" y="1277"/>
                  </a:lnTo>
                  <a:lnTo>
                    <a:pt x="1290" y="1189"/>
                  </a:lnTo>
                  <a:cubicBezTo>
                    <a:pt x="1315" y="1160"/>
                    <a:pt x="1335" y="1127"/>
                    <a:pt x="1353" y="1095"/>
                  </a:cubicBezTo>
                  <a:lnTo>
                    <a:pt x="1470" y="1142"/>
                  </a:lnTo>
                  <a:lnTo>
                    <a:pt x="1526" y="1009"/>
                  </a:lnTo>
                  <a:lnTo>
                    <a:pt x="1409" y="960"/>
                  </a:lnTo>
                  <a:cubicBezTo>
                    <a:pt x="1419" y="923"/>
                    <a:pt x="1427" y="886"/>
                    <a:pt x="1431" y="849"/>
                  </a:cubicBezTo>
                  <a:lnTo>
                    <a:pt x="1556" y="849"/>
                  </a:lnTo>
                  <a:close/>
                  <a:moveTo>
                    <a:pt x="780" y="1316"/>
                  </a:moveTo>
                  <a:cubicBezTo>
                    <a:pt x="483" y="1316"/>
                    <a:pt x="241" y="1074"/>
                    <a:pt x="241" y="777"/>
                  </a:cubicBezTo>
                  <a:cubicBezTo>
                    <a:pt x="241" y="481"/>
                    <a:pt x="483" y="240"/>
                    <a:pt x="780" y="240"/>
                  </a:cubicBezTo>
                  <a:cubicBezTo>
                    <a:pt x="1077" y="240"/>
                    <a:pt x="1319" y="481"/>
                    <a:pt x="1319" y="777"/>
                  </a:cubicBezTo>
                  <a:cubicBezTo>
                    <a:pt x="1319" y="1074"/>
                    <a:pt x="1077" y="1316"/>
                    <a:pt x="780" y="131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4EA96641-CB4B-EC4F-A4F5-501483CA9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927" y="4533770"/>
              <a:ext cx="295275" cy="295275"/>
            </a:xfrm>
            <a:custGeom>
              <a:avLst/>
              <a:gdLst>
                <a:gd name="T0" fmla="*/ 53033692 w 821"/>
                <a:gd name="T1" fmla="*/ 0 h 819"/>
                <a:gd name="T2" fmla="*/ 0 w 821"/>
                <a:gd name="T3" fmla="*/ 53033048 h 819"/>
                <a:gd name="T4" fmla="*/ 53033692 w 821"/>
                <a:gd name="T5" fmla="*/ 106325679 h 819"/>
                <a:gd name="T6" fmla="*/ 106067024 w 821"/>
                <a:gd name="T7" fmla="*/ 53033048 h 819"/>
                <a:gd name="T8" fmla="*/ 53033692 w 821"/>
                <a:gd name="T9" fmla="*/ 0 h 819"/>
                <a:gd name="T10" fmla="*/ 53033692 w 821"/>
                <a:gd name="T11" fmla="*/ 90077983 h 819"/>
                <a:gd name="T12" fmla="*/ 16168914 w 821"/>
                <a:gd name="T13" fmla="*/ 53033048 h 819"/>
                <a:gd name="T14" fmla="*/ 53033692 w 821"/>
                <a:gd name="T15" fmla="*/ 16247696 h 819"/>
                <a:gd name="T16" fmla="*/ 89898470 w 821"/>
                <a:gd name="T17" fmla="*/ 53033048 h 819"/>
                <a:gd name="T18" fmla="*/ 53033692 w 821"/>
                <a:gd name="T19" fmla="*/ 90077983 h 8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21" h="819">
                  <a:moveTo>
                    <a:pt x="410" y="0"/>
                  </a:moveTo>
                  <a:cubicBezTo>
                    <a:pt x="185" y="0"/>
                    <a:pt x="0" y="183"/>
                    <a:pt x="0" y="408"/>
                  </a:cubicBezTo>
                  <a:cubicBezTo>
                    <a:pt x="0" y="634"/>
                    <a:pt x="185" y="818"/>
                    <a:pt x="410" y="818"/>
                  </a:cubicBezTo>
                  <a:cubicBezTo>
                    <a:pt x="635" y="818"/>
                    <a:pt x="820" y="634"/>
                    <a:pt x="820" y="408"/>
                  </a:cubicBezTo>
                  <a:cubicBezTo>
                    <a:pt x="820" y="183"/>
                    <a:pt x="635" y="0"/>
                    <a:pt x="410" y="0"/>
                  </a:cubicBezTo>
                  <a:close/>
                  <a:moveTo>
                    <a:pt x="410" y="693"/>
                  </a:moveTo>
                  <a:cubicBezTo>
                    <a:pt x="252" y="693"/>
                    <a:pt x="125" y="566"/>
                    <a:pt x="125" y="408"/>
                  </a:cubicBezTo>
                  <a:cubicBezTo>
                    <a:pt x="125" y="251"/>
                    <a:pt x="252" y="125"/>
                    <a:pt x="410" y="125"/>
                  </a:cubicBezTo>
                  <a:cubicBezTo>
                    <a:pt x="568" y="125"/>
                    <a:pt x="695" y="251"/>
                    <a:pt x="695" y="408"/>
                  </a:cubicBezTo>
                  <a:cubicBezTo>
                    <a:pt x="695" y="564"/>
                    <a:pt x="566" y="693"/>
                    <a:pt x="410" y="69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" name="Freeform 28" title="rocket icon">
            <a:extLst>
              <a:ext uri="{FF2B5EF4-FFF2-40B4-BE49-F238E27FC236}">
                <a16:creationId xmlns:a16="http://schemas.microsoft.com/office/drawing/2014/main" id="{39A149D8-1CE4-5F4E-ABB0-B0C215F9E8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30051" y="4312510"/>
            <a:ext cx="415816" cy="953722"/>
          </a:xfrm>
          <a:custGeom>
            <a:avLst/>
            <a:gdLst>
              <a:gd name="T0" fmla="*/ 64700846 w 1035"/>
              <a:gd name="T1" fmla="*/ 3492788 h 2379"/>
              <a:gd name="T2" fmla="*/ 24685170 w 1035"/>
              <a:gd name="T3" fmla="*/ 95988916 h 2379"/>
              <a:gd name="T4" fmla="*/ 0 w 1035"/>
              <a:gd name="T5" fmla="*/ 187061815 h 2379"/>
              <a:gd name="T6" fmla="*/ 34039474 w 1035"/>
              <a:gd name="T7" fmla="*/ 212546473 h 2379"/>
              <a:gd name="T8" fmla="*/ 34299356 w 1035"/>
              <a:gd name="T9" fmla="*/ 215651534 h 2379"/>
              <a:gd name="T10" fmla="*/ 36378051 w 1035"/>
              <a:gd name="T11" fmla="*/ 218885357 h 2379"/>
              <a:gd name="T12" fmla="*/ 42614133 w 1035"/>
              <a:gd name="T13" fmla="*/ 238290096 h 2379"/>
              <a:gd name="T14" fmla="*/ 44173424 w 1035"/>
              <a:gd name="T15" fmla="*/ 240877587 h 2379"/>
              <a:gd name="T16" fmla="*/ 67039422 w 1035"/>
              <a:gd name="T17" fmla="*/ 245664120 h 2379"/>
              <a:gd name="T18" fmla="*/ 89905779 w 1035"/>
              <a:gd name="T19" fmla="*/ 240877587 h 2379"/>
              <a:gd name="T20" fmla="*/ 91464710 w 1035"/>
              <a:gd name="T21" fmla="*/ 238290096 h 2379"/>
              <a:gd name="T22" fmla="*/ 97961035 w 1035"/>
              <a:gd name="T23" fmla="*/ 218885357 h 2379"/>
              <a:gd name="T24" fmla="*/ 100039729 w 1035"/>
              <a:gd name="T25" fmla="*/ 215651534 h 2379"/>
              <a:gd name="T26" fmla="*/ 100299611 w 1035"/>
              <a:gd name="T27" fmla="*/ 212546473 h 2379"/>
              <a:gd name="T28" fmla="*/ 134339086 w 1035"/>
              <a:gd name="T29" fmla="*/ 186802850 h 2379"/>
              <a:gd name="T30" fmla="*/ 109913797 w 1035"/>
              <a:gd name="T31" fmla="*/ 95729951 h 2379"/>
              <a:gd name="T32" fmla="*/ 69637880 w 1035"/>
              <a:gd name="T33" fmla="*/ 3492788 h 2379"/>
              <a:gd name="T34" fmla="*/ 67819067 w 1035"/>
              <a:gd name="T35" fmla="*/ 13583425 h 2379"/>
              <a:gd name="T36" fmla="*/ 102118423 w 1035"/>
              <a:gd name="T37" fmla="*/ 95988916 h 2379"/>
              <a:gd name="T38" fmla="*/ 97961035 w 1035"/>
              <a:gd name="T39" fmla="*/ 160283052 h 2379"/>
              <a:gd name="T40" fmla="*/ 90165661 w 1035"/>
              <a:gd name="T41" fmla="*/ 214098824 h 2379"/>
              <a:gd name="T42" fmla="*/ 45732355 w 1035"/>
              <a:gd name="T43" fmla="*/ 214098824 h 2379"/>
              <a:gd name="T44" fmla="*/ 38067102 w 1035"/>
              <a:gd name="T45" fmla="*/ 160800622 h 2379"/>
              <a:gd name="T46" fmla="*/ 33779593 w 1035"/>
              <a:gd name="T47" fmla="*/ 95988916 h 2379"/>
              <a:gd name="T48" fmla="*/ 67819067 w 1035"/>
              <a:gd name="T49" fmla="*/ 13583425 h 2379"/>
              <a:gd name="T50" fmla="*/ 52098559 w 1035"/>
              <a:gd name="T51" fmla="*/ 109960069 h 2379"/>
              <a:gd name="T52" fmla="*/ 83539575 w 1035"/>
              <a:gd name="T53" fmla="*/ 78783219 h 2379"/>
              <a:gd name="T54" fmla="*/ 58204881 w 1035"/>
              <a:gd name="T55" fmla="*/ 85122103 h 2379"/>
              <a:gd name="T56" fmla="*/ 77173372 w 1035"/>
              <a:gd name="T57" fmla="*/ 103880150 h 2379"/>
              <a:gd name="T58" fmla="*/ 58204881 w 1035"/>
              <a:gd name="T59" fmla="*/ 85122103 h 2379"/>
              <a:gd name="T60" fmla="*/ 29492083 w 1035"/>
              <a:gd name="T61" fmla="*/ 170115084 h 2379"/>
              <a:gd name="T62" fmla="*/ 11432999 w 1035"/>
              <a:gd name="T63" fmla="*/ 215651534 h 2379"/>
              <a:gd name="T64" fmla="*/ 48720455 w 1035"/>
              <a:gd name="T65" fmla="*/ 223930856 h 2379"/>
              <a:gd name="T66" fmla="*/ 87047440 w 1035"/>
              <a:gd name="T67" fmla="*/ 223930856 h 2379"/>
              <a:gd name="T68" fmla="*/ 83539575 w 1035"/>
              <a:gd name="T69" fmla="*/ 235056273 h 2379"/>
              <a:gd name="T70" fmla="*/ 52098559 w 1035"/>
              <a:gd name="T71" fmla="*/ 235056273 h 2379"/>
              <a:gd name="T72" fmla="*/ 48720455 w 1035"/>
              <a:gd name="T73" fmla="*/ 223930856 h 2379"/>
              <a:gd name="T74" fmla="*/ 126413591 w 1035"/>
              <a:gd name="T75" fmla="*/ 190295998 h 2379"/>
              <a:gd name="T76" fmla="*/ 102638187 w 1035"/>
              <a:gd name="T77" fmla="*/ 202973766 h 2379"/>
              <a:gd name="T78" fmla="*/ 50799510 w 1035"/>
              <a:gd name="T79" fmla="*/ 250709259 h 2379"/>
              <a:gd name="T80" fmla="*/ 49759983 w 1035"/>
              <a:gd name="T81" fmla="*/ 286672642 h 2379"/>
              <a:gd name="T82" fmla="*/ 67819067 w 1035"/>
              <a:gd name="T83" fmla="*/ 307629731 h 2379"/>
              <a:gd name="T84" fmla="*/ 90165661 w 1035"/>
              <a:gd name="T85" fmla="*/ 272183919 h 2379"/>
              <a:gd name="T86" fmla="*/ 76134205 w 1035"/>
              <a:gd name="T87" fmla="*/ 252003004 h 2379"/>
              <a:gd name="T88" fmla="*/ 68078949 w 1035"/>
              <a:gd name="T89" fmla="*/ 294693358 h 2379"/>
              <a:gd name="T90" fmla="*/ 54826777 w 1035"/>
              <a:gd name="T91" fmla="*/ 273477664 h 2379"/>
              <a:gd name="T92" fmla="*/ 50799510 w 1035"/>
              <a:gd name="T93" fmla="*/ 250709259 h 2379"/>
              <a:gd name="T94" fmla="*/ 84059339 w 1035"/>
              <a:gd name="T95" fmla="*/ 236091053 h 2379"/>
              <a:gd name="T96" fmla="*/ 84059339 w 1035"/>
              <a:gd name="T97" fmla="*/ 235573483 h 23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035" h="2379">
                <a:moveTo>
                  <a:pt x="522" y="0"/>
                </a:moveTo>
                <a:lnTo>
                  <a:pt x="498" y="27"/>
                </a:lnTo>
                <a:cubicBezTo>
                  <a:pt x="498" y="27"/>
                  <a:pt x="321" y="207"/>
                  <a:pt x="235" y="465"/>
                </a:cubicBezTo>
                <a:cubicBezTo>
                  <a:pt x="207" y="547"/>
                  <a:pt x="190" y="641"/>
                  <a:pt x="190" y="742"/>
                </a:cubicBezTo>
                <a:cubicBezTo>
                  <a:pt x="190" y="865"/>
                  <a:pt x="205" y="1053"/>
                  <a:pt x="221" y="1227"/>
                </a:cubicBezTo>
                <a:lnTo>
                  <a:pt x="0" y="1446"/>
                </a:lnTo>
                <a:lnTo>
                  <a:pt x="31" y="1782"/>
                </a:lnTo>
                <a:lnTo>
                  <a:pt x="262" y="1643"/>
                </a:lnTo>
                <a:cubicBezTo>
                  <a:pt x="262" y="1645"/>
                  <a:pt x="264" y="1661"/>
                  <a:pt x="264" y="1661"/>
                </a:cubicBezTo>
                <a:lnTo>
                  <a:pt x="264" y="1667"/>
                </a:lnTo>
                <a:lnTo>
                  <a:pt x="266" y="1674"/>
                </a:lnTo>
                <a:cubicBezTo>
                  <a:pt x="266" y="1674"/>
                  <a:pt x="272" y="1684"/>
                  <a:pt x="280" y="1692"/>
                </a:cubicBezTo>
                <a:cubicBezTo>
                  <a:pt x="285" y="1694"/>
                  <a:pt x="289" y="1698"/>
                  <a:pt x="293" y="1700"/>
                </a:cubicBezTo>
                <a:lnTo>
                  <a:pt x="328" y="1842"/>
                </a:lnTo>
                <a:cubicBezTo>
                  <a:pt x="328" y="1842"/>
                  <a:pt x="330" y="1848"/>
                  <a:pt x="332" y="1852"/>
                </a:cubicBezTo>
                <a:cubicBezTo>
                  <a:pt x="334" y="1856"/>
                  <a:pt x="338" y="1858"/>
                  <a:pt x="340" y="1862"/>
                </a:cubicBezTo>
                <a:cubicBezTo>
                  <a:pt x="348" y="1868"/>
                  <a:pt x="356" y="1874"/>
                  <a:pt x="371" y="1880"/>
                </a:cubicBezTo>
                <a:cubicBezTo>
                  <a:pt x="397" y="1891"/>
                  <a:pt x="440" y="1899"/>
                  <a:pt x="516" y="1899"/>
                </a:cubicBezTo>
                <a:cubicBezTo>
                  <a:pt x="592" y="1899"/>
                  <a:pt x="635" y="1893"/>
                  <a:pt x="661" y="1880"/>
                </a:cubicBezTo>
                <a:cubicBezTo>
                  <a:pt x="676" y="1874"/>
                  <a:pt x="684" y="1868"/>
                  <a:pt x="692" y="1862"/>
                </a:cubicBezTo>
                <a:cubicBezTo>
                  <a:pt x="696" y="1858"/>
                  <a:pt x="698" y="1856"/>
                  <a:pt x="700" y="1852"/>
                </a:cubicBezTo>
                <a:cubicBezTo>
                  <a:pt x="702" y="1848"/>
                  <a:pt x="704" y="1842"/>
                  <a:pt x="704" y="1842"/>
                </a:cubicBezTo>
                <a:lnTo>
                  <a:pt x="741" y="1700"/>
                </a:lnTo>
                <a:cubicBezTo>
                  <a:pt x="745" y="1698"/>
                  <a:pt x="749" y="1694"/>
                  <a:pt x="754" y="1692"/>
                </a:cubicBezTo>
                <a:cubicBezTo>
                  <a:pt x="762" y="1684"/>
                  <a:pt x="768" y="1674"/>
                  <a:pt x="768" y="1674"/>
                </a:cubicBezTo>
                <a:lnTo>
                  <a:pt x="770" y="1667"/>
                </a:lnTo>
                <a:lnTo>
                  <a:pt x="770" y="1661"/>
                </a:lnTo>
                <a:cubicBezTo>
                  <a:pt x="770" y="1661"/>
                  <a:pt x="772" y="1647"/>
                  <a:pt x="772" y="1643"/>
                </a:cubicBezTo>
                <a:lnTo>
                  <a:pt x="1001" y="1780"/>
                </a:lnTo>
                <a:lnTo>
                  <a:pt x="1034" y="1444"/>
                </a:lnTo>
                <a:lnTo>
                  <a:pt x="815" y="1225"/>
                </a:lnTo>
                <a:cubicBezTo>
                  <a:pt x="831" y="1049"/>
                  <a:pt x="846" y="860"/>
                  <a:pt x="846" y="740"/>
                </a:cubicBezTo>
                <a:cubicBezTo>
                  <a:pt x="846" y="639"/>
                  <a:pt x="827" y="547"/>
                  <a:pt x="799" y="465"/>
                </a:cubicBezTo>
                <a:cubicBezTo>
                  <a:pt x="713" y="209"/>
                  <a:pt x="536" y="27"/>
                  <a:pt x="536" y="27"/>
                </a:cubicBezTo>
                <a:lnTo>
                  <a:pt x="522" y="0"/>
                </a:lnTo>
                <a:close/>
                <a:moveTo>
                  <a:pt x="522" y="105"/>
                </a:moveTo>
                <a:cubicBezTo>
                  <a:pt x="557" y="144"/>
                  <a:pt x="674" y="281"/>
                  <a:pt x="743" y="488"/>
                </a:cubicBezTo>
                <a:cubicBezTo>
                  <a:pt x="770" y="566"/>
                  <a:pt x="786" y="649"/>
                  <a:pt x="786" y="742"/>
                </a:cubicBezTo>
                <a:cubicBezTo>
                  <a:pt x="786" y="860"/>
                  <a:pt x="772" y="1053"/>
                  <a:pt x="754" y="1229"/>
                </a:cubicBezTo>
                <a:cubicBezTo>
                  <a:pt x="754" y="1233"/>
                  <a:pt x="754" y="1235"/>
                  <a:pt x="754" y="1239"/>
                </a:cubicBezTo>
                <a:cubicBezTo>
                  <a:pt x="735" y="1446"/>
                  <a:pt x="713" y="1631"/>
                  <a:pt x="713" y="1643"/>
                </a:cubicBezTo>
                <a:cubicBezTo>
                  <a:pt x="708" y="1645"/>
                  <a:pt x="704" y="1649"/>
                  <a:pt x="694" y="1655"/>
                </a:cubicBezTo>
                <a:cubicBezTo>
                  <a:pt x="670" y="1665"/>
                  <a:pt x="618" y="1678"/>
                  <a:pt x="524" y="1678"/>
                </a:cubicBezTo>
                <a:cubicBezTo>
                  <a:pt x="430" y="1678"/>
                  <a:pt x="377" y="1665"/>
                  <a:pt x="352" y="1655"/>
                </a:cubicBezTo>
                <a:cubicBezTo>
                  <a:pt x="342" y="1651"/>
                  <a:pt x="336" y="1647"/>
                  <a:pt x="334" y="1643"/>
                </a:cubicBezTo>
                <a:cubicBezTo>
                  <a:pt x="332" y="1631"/>
                  <a:pt x="311" y="1450"/>
                  <a:pt x="293" y="1243"/>
                </a:cubicBezTo>
                <a:cubicBezTo>
                  <a:pt x="293" y="1239"/>
                  <a:pt x="293" y="1235"/>
                  <a:pt x="291" y="1229"/>
                </a:cubicBezTo>
                <a:cubicBezTo>
                  <a:pt x="274" y="1053"/>
                  <a:pt x="260" y="863"/>
                  <a:pt x="260" y="742"/>
                </a:cubicBezTo>
                <a:cubicBezTo>
                  <a:pt x="260" y="649"/>
                  <a:pt x="276" y="566"/>
                  <a:pt x="303" y="488"/>
                </a:cubicBezTo>
                <a:cubicBezTo>
                  <a:pt x="371" y="281"/>
                  <a:pt x="487" y="144"/>
                  <a:pt x="522" y="105"/>
                </a:cubicBezTo>
                <a:close/>
                <a:moveTo>
                  <a:pt x="401" y="609"/>
                </a:moveTo>
                <a:cubicBezTo>
                  <a:pt x="334" y="676"/>
                  <a:pt x="334" y="785"/>
                  <a:pt x="401" y="850"/>
                </a:cubicBezTo>
                <a:cubicBezTo>
                  <a:pt x="469" y="918"/>
                  <a:pt x="577" y="918"/>
                  <a:pt x="643" y="850"/>
                </a:cubicBezTo>
                <a:cubicBezTo>
                  <a:pt x="711" y="783"/>
                  <a:pt x="711" y="674"/>
                  <a:pt x="643" y="609"/>
                </a:cubicBezTo>
                <a:cubicBezTo>
                  <a:pt x="577" y="541"/>
                  <a:pt x="467" y="541"/>
                  <a:pt x="401" y="609"/>
                </a:cubicBezTo>
                <a:close/>
                <a:moveTo>
                  <a:pt x="448" y="658"/>
                </a:moveTo>
                <a:cubicBezTo>
                  <a:pt x="489" y="617"/>
                  <a:pt x="553" y="617"/>
                  <a:pt x="594" y="658"/>
                </a:cubicBezTo>
                <a:cubicBezTo>
                  <a:pt x="635" y="699"/>
                  <a:pt x="635" y="762"/>
                  <a:pt x="594" y="803"/>
                </a:cubicBezTo>
                <a:cubicBezTo>
                  <a:pt x="553" y="844"/>
                  <a:pt x="489" y="844"/>
                  <a:pt x="448" y="803"/>
                </a:cubicBezTo>
                <a:cubicBezTo>
                  <a:pt x="407" y="762"/>
                  <a:pt x="409" y="697"/>
                  <a:pt x="448" y="658"/>
                </a:cubicBezTo>
                <a:close/>
                <a:moveTo>
                  <a:pt x="72" y="1471"/>
                </a:moveTo>
                <a:lnTo>
                  <a:pt x="227" y="1315"/>
                </a:lnTo>
                <a:cubicBezTo>
                  <a:pt x="237" y="1418"/>
                  <a:pt x="248" y="1506"/>
                  <a:pt x="254" y="1569"/>
                </a:cubicBezTo>
                <a:lnTo>
                  <a:pt x="88" y="1667"/>
                </a:lnTo>
                <a:lnTo>
                  <a:pt x="72" y="1471"/>
                </a:lnTo>
                <a:close/>
                <a:moveTo>
                  <a:pt x="375" y="1731"/>
                </a:moveTo>
                <a:cubicBezTo>
                  <a:pt x="412" y="1739"/>
                  <a:pt x="457" y="1745"/>
                  <a:pt x="522" y="1745"/>
                </a:cubicBezTo>
                <a:cubicBezTo>
                  <a:pt x="588" y="1745"/>
                  <a:pt x="635" y="1739"/>
                  <a:pt x="670" y="1731"/>
                </a:cubicBezTo>
                <a:lnTo>
                  <a:pt x="649" y="1815"/>
                </a:lnTo>
                <a:cubicBezTo>
                  <a:pt x="649" y="1815"/>
                  <a:pt x="649" y="1815"/>
                  <a:pt x="643" y="1817"/>
                </a:cubicBezTo>
                <a:cubicBezTo>
                  <a:pt x="629" y="1823"/>
                  <a:pt x="594" y="1831"/>
                  <a:pt x="522" y="1831"/>
                </a:cubicBezTo>
                <a:cubicBezTo>
                  <a:pt x="450" y="1831"/>
                  <a:pt x="416" y="1823"/>
                  <a:pt x="401" y="1817"/>
                </a:cubicBezTo>
                <a:cubicBezTo>
                  <a:pt x="397" y="1815"/>
                  <a:pt x="397" y="1815"/>
                  <a:pt x="395" y="1815"/>
                </a:cubicBezTo>
                <a:lnTo>
                  <a:pt x="375" y="1731"/>
                </a:lnTo>
                <a:close/>
                <a:moveTo>
                  <a:pt x="817" y="1315"/>
                </a:moveTo>
                <a:lnTo>
                  <a:pt x="973" y="1471"/>
                </a:lnTo>
                <a:lnTo>
                  <a:pt x="954" y="1667"/>
                </a:lnTo>
                <a:lnTo>
                  <a:pt x="790" y="1569"/>
                </a:lnTo>
                <a:cubicBezTo>
                  <a:pt x="797" y="1506"/>
                  <a:pt x="807" y="1420"/>
                  <a:pt x="817" y="1315"/>
                </a:cubicBezTo>
                <a:close/>
                <a:moveTo>
                  <a:pt x="391" y="1938"/>
                </a:moveTo>
                <a:cubicBezTo>
                  <a:pt x="383" y="2007"/>
                  <a:pt x="350" y="2048"/>
                  <a:pt x="350" y="2112"/>
                </a:cubicBezTo>
                <a:cubicBezTo>
                  <a:pt x="350" y="2145"/>
                  <a:pt x="360" y="2179"/>
                  <a:pt x="383" y="2216"/>
                </a:cubicBezTo>
                <a:cubicBezTo>
                  <a:pt x="405" y="2255"/>
                  <a:pt x="442" y="2298"/>
                  <a:pt x="498" y="2354"/>
                </a:cubicBezTo>
                <a:lnTo>
                  <a:pt x="522" y="2378"/>
                </a:lnTo>
                <a:lnTo>
                  <a:pt x="547" y="2354"/>
                </a:lnTo>
                <a:cubicBezTo>
                  <a:pt x="657" y="2243"/>
                  <a:pt x="694" y="2170"/>
                  <a:pt x="694" y="2104"/>
                </a:cubicBezTo>
                <a:cubicBezTo>
                  <a:pt x="694" y="2039"/>
                  <a:pt x="661" y="1995"/>
                  <a:pt x="653" y="1938"/>
                </a:cubicBezTo>
                <a:lnTo>
                  <a:pt x="586" y="1948"/>
                </a:lnTo>
                <a:cubicBezTo>
                  <a:pt x="598" y="2022"/>
                  <a:pt x="625" y="2065"/>
                  <a:pt x="627" y="2106"/>
                </a:cubicBezTo>
                <a:cubicBezTo>
                  <a:pt x="627" y="2141"/>
                  <a:pt x="600" y="2194"/>
                  <a:pt x="524" y="2278"/>
                </a:cubicBezTo>
                <a:cubicBezTo>
                  <a:pt x="489" y="2241"/>
                  <a:pt x="459" y="2206"/>
                  <a:pt x="444" y="2181"/>
                </a:cubicBezTo>
                <a:cubicBezTo>
                  <a:pt x="426" y="2151"/>
                  <a:pt x="422" y="2132"/>
                  <a:pt x="422" y="2114"/>
                </a:cubicBezTo>
                <a:cubicBezTo>
                  <a:pt x="422" y="2077"/>
                  <a:pt x="450" y="2032"/>
                  <a:pt x="461" y="1948"/>
                </a:cubicBezTo>
                <a:lnTo>
                  <a:pt x="391" y="1938"/>
                </a:lnTo>
                <a:close/>
                <a:moveTo>
                  <a:pt x="647" y="1821"/>
                </a:moveTo>
                <a:lnTo>
                  <a:pt x="647" y="1825"/>
                </a:lnTo>
                <a:cubicBezTo>
                  <a:pt x="645" y="1823"/>
                  <a:pt x="647" y="1823"/>
                  <a:pt x="647" y="18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Freeform 86" title="magnifying glass icon">
            <a:extLst>
              <a:ext uri="{FF2B5EF4-FFF2-40B4-BE49-F238E27FC236}">
                <a16:creationId xmlns:a16="http://schemas.microsoft.com/office/drawing/2014/main" id="{90F5C27E-83DE-6C43-88E8-A2DE3DFBEC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59031" y="3865633"/>
            <a:ext cx="489736" cy="497830"/>
          </a:xfrm>
          <a:custGeom>
            <a:avLst/>
            <a:gdLst>
              <a:gd name="T0" fmla="*/ 138063790 w 1068"/>
              <a:gd name="T1" fmla="*/ 132270638 h 1085"/>
              <a:gd name="T2" fmla="*/ 101445222 w 1068"/>
              <a:gd name="T3" fmla="*/ 91591970 h 1085"/>
              <a:gd name="T4" fmla="*/ 113479108 w 1068"/>
              <a:gd name="T5" fmla="*/ 56613527 h 1085"/>
              <a:gd name="T6" fmla="*/ 56674805 w 1068"/>
              <a:gd name="T7" fmla="*/ 0 h 1085"/>
              <a:gd name="T8" fmla="*/ 0 w 1068"/>
              <a:gd name="T9" fmla="*/ 56613527 h 1085"/>
              <a:gd name="T10" fmla="*/ 56674805 w 1068"/>
              <a:gd name="T11" fmla="*/ 113356630 h 1085"/>
              <a:gd name="T12" fmla="*/ 92775744 w 1068"/>
              <a:gd name="T13" fmla="*/ 100401278 h 1085"/>
              <a:gd name="T14" fmla="*/ 128747546 w 1068"/>
              <a:gd name="T15" fmla="*/ 140432430 h 1085"/>
              <a:gd name="T16" fmla="*/ 138063790 w 1068"/>
              <a:gd name="T17" fmla="*/ 132270638 h 1085"/>
              <a:gd name="T18" fmla="*/ 56674805 w 1068"/>
              <a:gd name="T19" fmla="*/ 101178729 h 1085"/>
              <a:gd name="T20" fmla="*/ 12422018 w 1068"/>
              <a:gd name="T21" fmla="*/ 56872678 h 1085"/>
              <a:gd name="T22" fmla="*/ 56674805 w 1068"/>
              <a:gd name="T23" fmla="*/ 12695842 h 1085"/>
              <a:gd name="T24" fmla="*/ 100927593 w 1068"/>
              <a:gd name="T25" fmla="*/ 56872678 h 1085"/>
              <a:gd name="T26" fmla="*/ 56674805 w 1068"/>
              <a:gd name="T27" fmla="*/ 101178729 h 108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68" h="1085">
                <a:moveTo>
                  <a:pt x="1067" y="1021"/>
                </a:moveTo>
                <a:lnTo>
                  <a:pt x="784" y="707"/>
                </a:lnTo>
                <a:cubicBezTo>
                  <a:pt x="842" y="634"/>
                  <a:pt x="877" y="539"/>
                  <a:pt x="877" y="437"/>
                </a:cubicBezTo>
                <a:cubicBezTo>
                  <a:pt x="877" y="195"/>
                  <a:pt x="680" y="0"/>
                  <a:pt x="438" y="0"/>
                </a:cubicBezTo>
                <a:cubicBezTo>
                  <a:pt x="197" y="0"/>
                  <a:pt x="0" y="195"/>
                  <a:pt x="0" y="437"/>
                </a:cubicBezTo>
                <a:cubicBezTo>
                  <a:pt x="0" y="679"/>
                  <a:pt x="197" y="875"/>
                  <a:pt x="438" y="875"/>
                </a:cubicBezTo>
                <a:cubicBezTo>
                  <a:pt x="545" y="875"/>
                  <a:pt x="641" y="838"/>
                  <a:pt x="717" y="775"/>
                </a:cubicBezTo>
                <a:lnTo>
                  <a:pt x="995" y="1084"/>
                </a:lnTo>
                <a:lnTo>
                  <a:pt x="1067" y="1021"/>
                </a:lnTo>
                <a:close/>
                <a:moveTo>
                  <a:pt x="438" y="781"/>
                </a:moveTo>
                <a:cubicBezTo>
                  <a:pt x="250" y="781"/>
                  <a:pt x="96" y="627"/>
                  <a:pt x="96" y="439"/>
                </a:cubicBezTo>
                <a:cubicBezTo>
                  <a:pt x="96" y="251"/>
                  <a:pt x="250" y="98"/>
                  <a:pt x="438" y="98"/>
                </a:cubicBezTo>
                <a:cubicBezTo>
                  <a:pt x="627" y="98"/>
                  <a:pt x="780" y="251"/>
                  <a:pt x="780" y="439"/>
                </a:cubicBezTo>
                <a:cubicBezTo>
                  <a:pt x="780" y="627"/>
                  <a:pt x="627" y="781"/>
                  <a:pt x="438" y="7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Freeform 19" title="star icon">
            <a:extLst>
              <a:ext uri="{FF2B5EF4-FFF2-40B4-BE49-F238E27FC236}">
                <a16:creationId xmlns:a16="http://schemas.microsoft.com/office/drawing/2014/main" id="{0C57A077-271D-4840-AB91-EEAC6F9D28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71672" y="2489873"/>
            <a:ext cx="606425" cy="579438"/>
          </a:xfrm>
          <a:custGeom>
            <a:avLst/>
            <a:gdLst>
              <a:gd name="T0" fmla="*/ 217915650 w 1691"/>
              <a:gd name="T1" fmla="*/ 79529845 h 1610"/>
              <a:gd name="T2" fmla="*/ 134617743 w 1691"/>
              <a:gd name="T3" fmla="*/ 79529845 h 1610"/>
              <a:gd name="T4" fmla="*/ 109344775 w 1691"/>
              <a:gd name="T5" fmla="*/ 0 h 1610"/>
              <a:gd name="T6" fmla="*/ 83169163 w 1691"/>
              <a:gd name="T7" fmla="*/ 79141154 h 1610"/>
              <a:gd name="T8" fmla="*/ 0 w 1691"/>
              <a:gd name="T9" fmla="*/ 78882026 h 1610"/>
              <a:gd name="T10" fmla="*/ 773542 w 1691"/>
              <a:gd name="T11" fmla="*/ 79529845 h 1610"/>
              <a:gd name="T12" fmla="*/ 0 w 1691"/>
              <a:gd name="T13" fmla="*/ 79529845 h 1610"/>
              <a:gd name="T14" fmla="*/ 67308872 w 1691"/>
              <a:gd name="T15" fmla="*/ 128491276 h 1610"/>
              <a:gd name="T16" fmla="*/ 41778056 w 1691"/>
              <a:gd name="T17" fmla="*/ 208150325 h 1610"/>
              <a:gd name="T18" fmla="*/ 109086928 w 1691"/>
              <a:gd name="T19" fmla="*/ 159059690 h 1610"/>
              <a:gd name="T20" fmla="*/ 175880105 w 1691"/>
              <a:gd name="T21" fmla="*/ 208409453 h 1610"/>
              <a:gd name="T22" fmla="*/ 150478034 w 1691"/>
              <a:gd name="T23" fmla="*/ 128750044 h 1610"/>
              <a:gd name="T24" fmla="*/ 217915650 w 1691"/>
              <a:gd name="T25" fmla="*/ 79529845 h 1610"/>
              <a:gd name="T26" fmla="*/ 153185609 w 1691"/>
              <a:gd name="T27" fmla="*/ 177064016 h 1610"/>
              <a:gd name="T28" fmla="*/ 108829081 w 1691"/>
              <a:gd name="T29" fmla="*/ 144422942 h 1610"/>
              <a:gd name="T30" fmla="*/ 64214347 w 1691"/>
              <a:gd name="T31" fmla="*/ 177064016 h 1610"/>
              <a:gd name="T32" fmla="*/ 81363874 w 1691"/>
              <a:gd name="T33" fmla="*/ 124346315 h 1610"/>
              <a:gd name="T34" fmla="*/ 36749140 w 1691"/>
              <a:gd name="T35" fmla="*/ 91705241 h 1610"/>
              <a:gd name="T36" fmla="*/ 37264834 w 1691"/>
              <a:gd name="T37" fmla="*/ 91705241 h 1610"/>
              <a:gd name="T38" fmla="*/ 36491293 w 1691"/>
              <a:gd name="T39" fmla="*/ 91187346 h 1610"/>
              <a:gd name="T40" fmla="*/ 91679195 w 1691"/>
              <a:gd name="T41" fmla="*/ 91446473 h 1610"/>
              <a:gd name="T42" fmla="*/ 109086928 w 1691"/>
              <a:gd name="T43" fmla="*/ 38728772 h 1610"/>
              <a:gd name="T44" fmla="*/ 125978608 w 1691"/>
              <a:gd name="T45" fmla="*/ 91705241 h 1610"/>
              <a:gd name="T46" fmla="*/ 181424716 w 1691"/>
              <a:gd name="T47" fmla="*/ 91705241 h 1610"/>
              <a:gd name="T48" fmla="*/ 136552135 w 1691"/>
              <a:gd name="T49" fmla="*/ 124605443 h 1610"/>
              <a:gd name="T50" fmla="*/ 153185609 w 1691"/>
              <a:gd name="T51" fmla="*/ 177064016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50800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" name="Group 2" title="mobile device icon">
            <a:extLst>
              <a:ext uri="{FF2B5EF4-FFF2-40B4-BE49-F238E27FC236}">
                <a16:creationId xmlns:a16="http://schemas.microsoft.com/office/drawing/2014/main" id="{65C1AB32-8CFD-3B41-84E8-9F94C7ADA54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752184" y="1394648"/>
            <a:ext cx="333375" cy="558800"/>
            <a:chOff x="7002463" y="2176463"/>
            <a:chExt cx="333375" cy="558800"/>
          </a:xfrm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</p:grpSpPr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D3657981-78EC-5040-81D3-82EBF9AB8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2176463"/>
              <a:ext cx="333375" cy="558800"/>
            </a:xfrm>
            <a:custGeom>
              <a:avLst/>
              <a:gdLst>
                <a:gd name="T0" fmla="*/ 0 w 925"/>
                <a:gd name="T1" fmla="*/ 0 h 1554"/>
                <a:gd name="T2" fmla="*/ 0 w 925"/>
                <a:gd name="T3" fmla="*/ 200808412 h 1554"/>
                <a:gd name="T4" fmla="*/ 120020406 w 925"/>
                <a:gd name="T5" fmla="*/ 200808412 h 1554"/>
                <a:gd name="T6" fmla="*/ 120020406 w 925"/>
                <a:gd name="T7" fmla="*/ 0 h 1554"/>
                <a:gd name="T8" fmla="*/ 0 w 925"/>
                <a:gd name="T9" fmla="*/ 0 h 1554"/>
                <a:gd name="T10" fmla="*/ 109368985 w 925"/>
                <a:gd name="T11" fmla="*/ 10602816 h 1554"/>
                <a:gd name="T12" fmla="*/ 109368985 w 925"/>
                <a:gd name="T13" fmla="*/ 26507401 h 1554"/>
                <a:gd name="T14" fmla="*/ 10651061 w 925"/>
                <a:gd name="T15" fmla="*/ 26507401 h 1554"/>
                <a:gd name="T16" fmla="*/ 10651061 w 925"/>
                <a:gd name="T17" fmla="*/ 10602816 h 1554"/>
                <a:gd name="T18" fmla="*/ 109368985 w 925"/>
                <a:gd name="T19" fmla="*/ 10602816 h 1554"/>
                <a:gd name="T20" fmla="*/ 109368985 w 925"/>
                <a:gd name="T21" fmla="*/ 37110217 h 1554"/>
                <a:gd name="T22" fmla="*/ 109368985 w 925"/>
                <a:gd name="T23" fmla="*/ 148828505 h 1554"/>
                <a:gd name="T24" fmla="*/ 10651061 w 925"/>
                <a:gd name="T25" fmla="*/ 148828505 h 1554"/>
                <a:gd name="T26" fmla="*/ 10651061 w 925"/>
                <a:gd name="T27" fmla="*/ 37110217 h 1554"/>
                <a:gd name="T28" fmla="*/ 109368985 w 925"/>
                <a:gd name="T29" fmla="*/ 37110217 h 1554"/>
                <a:gd name="T30" fmla="*/ 10651061 w 925"/>
                <a:gd name="T31" fmla="*/ 190205595 h 1554"/>
                <a:gd name="T32" fmla="*/ 10651061 w 925"/>
                <a:gd name="T33" fmla="*/ 159431321 h 1554"/>
                <a:gd name="T34" fmla="*/ 109368985 w 925"/>
                <a:gd name="T35" fmla="*/ 159431321 h 1554"/>
                <a:gd name="T36" fmla="*/ 109368985 w 925"/>
                <a:gd name="T37" fmla="*/ 190205595 h 1554"/>
                <a:gd name="T38" fmla="*/ 10651061 w 925"/>
                <a:gd name="T39" fmla="*/ 190205595 h 15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25" h="1554">
                  <a:moveTo>
                    <a:pt x="0" y="0"/>
                  </a:moveTo>
                  <a:lnTo>
                    <a:pt x="0" y="1553"/>
                  </a:lnTo>
                  <a:lnTo>
                    <a:pt x="924" y="1553"/>
                  </a:lnTo>
                  <a:lnTo>
                    <a:pt x="924" y="0"/>
                  </a:lnTo>
                  <a:lnTo>
                    <a:pt x="0" y="0"/>
                  </a:lnTo>
                  <a:close/>
                  <a:moveTo>
                    <a:pt x="842" y="82"/>
                  </a:moveTo>
                  <a:lnTo>
                    <a:pt x="842" y="205"/>
                  </a:lnTo>
                  <a:lnTo>
                    <a:pt x="82" y="205"/>
                  </a:lnTo>
                  <a:lnTo>
                    <a:pt x="82" y="82"/>
                  </a:lnTo>
                  <a:lnTo>
                    <a:pt x="842" y="82"/>
                  </a:lnTo>
                  <a:close/>
                  <a:moveTo>
                    <a:pt x="842" y="287"/>
                  </a:moveTo>
                  <a:lnTo>
                    <a:pt x="842" y="1151"/>
                  </a:lnTo>
                  <a:lnTo>
                    <a:pt x="82" y="1151"/>
                  </a:lnTo>
                  <a:lnTo>
                    <a:pt x="82" y="287"/>
                  </a:lnTo>
                  <a:lnTo>
                    <a:pt x="842" y="287"/>
                  </a:lnTo>
                  <a:close/>
                  <a:moveTo>
                    <a:pt x="82" y="1471"/>
                  </a:moveTo>
                  <a:lnTo>
                    <a:pt x="82" y="1233"/>
                  </a:lnTo>
                  <a:lnTo>
                    <a:pt x="842" y="1233"/>
                  </a:lnTo>
                  <a:lnTo>
                    <a:pt x="842" y="1471"/>
                  </a:lnTo>
                  <a:lnTo>
                    <a:pt x="82" y="147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3FCC18A6-704A-EC40-9B26-743B97627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688" y="2636838"/>
              <a:ext cx="36512" cy="38100"/>
            </a:xfrm>
            <a:custGeom>
              <a:avLst/>
              <a:gdLst>
                <a:gd name="T0" fmla="*/ 1829577 w 101"/>
                <a:gd name="T1" fmla="*/ 2364669 h 108"/>
                <a:gd name="T2" fmla="*/ 0 w 101"/>
                <a:gd name="T3" fmla="*/ 6969478 h 108"/>
                <a:gd name="T4" fmla="*/ 261368 w 101"/>
                <a:gd name="T5" fmla="*/ 8213725 h 108"/>
                <a:gd name="T6" fmla="*/ 522736 w 101"/>
                <a:gd name="T7" fmla="*/ 9458325 h 108"/>
                <a:gd name="T8" fmla="*/ 1045472 w 101"/>
                <a:gd name="T9" fmla="*/ 10453864 h 108"/>
                <a:gd name="T10" fmla="*/ 1829577 w 101"/>
                <a:gd name="T11" fmla="*/ 11449756 h 108"/>
                <a:gd name="T12" fmla="*/ 6665067 w 101"/>
                <a:gd name="T13" fmla="*/ 13316303 h 108"/>
                <a:gd name="T14" fmla="*/ 11500195 w 101"/>
                <a:gd name="T15" fmla="*/ 11449756 h 108"/>
                <a:gd name="T16" fmla="*/ 12284300 w 101"/>
                <a:gd name="T17" fmla="*/ 10453864 h 108"/>
                <a:gd name="T18" fmla="*/ 12807036 w 101"/>
                <a:gd name="T19" fmla="*/ 9458325 h 108"/>
                <a:gd name="T20" fmla="*/ 13068404 w 101"/>
                <a:gd name="T21" fmla="*/ 8213725 h 108"/>
                <a:gd name="T22" fmla="*/ 13068404 w 101"/>
                <a:gd name="T23" fmla="*/ 6969478 h 108"/>
                <a:gd name="T24" fmla="*/ 11238827 w 101"/>
                <a:gd name="T25" fmla="*/ 2364669 h 108"/>
                <a:gd name="T26" fmla="*/ 1829577 w 101"/>
                <a:gd name="T27" fmla="*/ 2364669 h 10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" h="108">
                  <a:moveTo>
                    <a:pt x="14" y="19"/>
                  </a:moveTo>
                  <a:cubicBezTo>
                    <a:pt x="4" y="29"/>
                    <a:pt x="0" y="41"/>
                    <a:pt x="0" y="56"/>
                  </a:cubicBezTo>
                  <a:cubicBezTo>
                    <a:pt x="0" y="60"/>
                    <a:pt x="0" y="62"/>
                    <a:pt x="2" y="66"/>
                  </a:cubicBezTo>
                  <a:cubicBezTo>
                    <a:pt x="2" y="70"/>
                    <a:pt x="4" y="72"/>
                    <a:pt x="4" y="76"/>
                  </a:cubicBezTo>
                  <a:cubicBezTo>
                    <a:pt x="6" y="80"/>
                    <a:pt x="6" y="82"/>
                    <a:pt x="8" y="84"/>
                  </a:cubicBezTo>
                  <a:cubicBezTo>
                    <a:pt x="10" y="86"/>
                    <a:pt x="12" y="90"/>
                    <a:pt x="14" y="92"/>
                  </a:cubicBezTo>
                  <a:cubicBezTo>
                    <a:pt x="25" y="103"/>
                    <a:pt x="37" y="107"/>
                    <a:pt x="51" y="107"/>
                  </a:cubicBezTo>
                  <a:cubicBezTo>
                    <a:pt x="66" y="107"/>
                    <a:pt x="78" y="101"/>
                    <a:pt x="88" y="92"/>
                  </a:cubicBezTo>
                  <a:cubicBezTo>
                    <a:pt x="90" y="90"/>
                    <a:pt x="92" y="88"/>
                    <a:pt x="94" y="84"/>
                  </a:cubicBezTo>
                  <a:cubicBezTo>
                    <a:pt x="96" y="82"/>
                    <a:pt x="98" y="78"/>
                    <a:pt x="98" y="76"/>
                  </a:cubicBezTo>
                  <a:cubicBezTo>
                    <a:pt x="100" y="74"/>
                    <a:pt x="100" y="70"/>
                    <a:pt x="100" y="66"/>
                  </a:cubicBezTo>
                  <a:cubicBezTo>
                    <a:pt x="100" y="62"/>
                    <a:pt x="100" y="60"/>
                    <a:pt x="100" y="56"/>
                  </a:cubicBezTo>
                  <a:cubicBezTo>
                    <a:pt x="100" y="41"/>
                    <a:pt x="94" y="29"/>
                    <a:pt x="86" y="19"/>
                  </a:cubicBezTo>
                  <a:cubicBezTo>
                    <a:pt x="68" y="0"/>
                    <a:pt x="33" y="0"/>
                    <a:pt x="14" y="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" name="Group 8" title="arrow icon">
            <a:extLst>
              <a:ext uri="{FF2B5EF4-FFF2-40B4-BE49-F238E27FC236}">
                <a16:creationId xmlns:a16="http://schemas.microsoft.com/office/drawing/2014/main" id="{F83F205B-AA3D-A343-A138-D18AD635D62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02532" y="1085010"/>
            <a:ext cx="477062" cy="477062"/>
            <a:chOff x="9144000" y="4522788"/>
            <a:chExt cx="396875" cy="396875"/>
          </a:xfrm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</p:grpSpPr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81519C27-EAF2-6E45-8FB9-8DE616CFC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0" y="4522788"/>
              <a:ext cx="396875" cy="396875"/>
            </a:xfrm>
            <a:custGeom>
              <a:avLst/>
              <a:gdLst>
                <a:gd name="T0" fmla="*/ 142930873 w 1101"/>
                <a:gd name="T1" fmla="*/ 142930873 h 1101"/>
                <a:gd name="T2" fmla="*/ 0 w 1101"/>
                <a:gd name="T3" fmla="*/ 142930873 h 1101"/>
                <a:gd name="T4" fmla="*/ 0 w 1101"/>
                <a:gd name="T5" fmla="*/ 0 h 1101"/>
                <a:gd name="T6" fmla="*/ 142930873 w 1101"/>
                <a:gd name="T7" fmla="*/ 0 h 1101"/>
                <a:gd name="T8" fmla="*/ 142930873 w 1101"/>
                <a:gd name="T9" fmla="*/ 142930873 h 1101"/>
                <a:gd name="T10" fmla="*/ 14163139 w 1101"/>
                <a:gd name="T11" fmla="*/ 129677194 h 1101"/>
                <a:gd name="T12" fmla="*/ 129157400 w 1101"/>
                <a:gd name="T13" fmla="*/ 129677194 h 1101"/>
                <a:gd name="T14" fmla="*/ 129157400 w 1101"/>
                <a:gd name="T15" fmla="*/ 13383447 h 1101"/>
                <a:gd name="T16" fmla="*/ 14163139 w 1101"/>
                <a:gd name="T17" fmla="*/ 13383447 h 1101"/>
                <a:gd name="T18" fmla="*/ 14163139 w 1101"/>
                <a:gd name="T19" fmla="*/ 129677194 h 1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01" h="1101">
                  <a:moveTo>
                    <a:pt x="1100" y="1100"/>
                  </a:moveTo>
                  <a:lnTo>
                    <a:pt x="0" y="1100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1100"/>
                  </a:lnTo>
                  <a:close/>
                  <a:moveTo>
                    <a:pt x="109" y="998"/>
                  </a:moveTo>
                  <a:lnTo>
                    <a:pt x="994" y="998"/>
                  </a:lnTo>
                  <a:lnTo>
                    <a:pt x="994" y="103"/>
                  </a:lnTo>
                  <a:lnTo>
                    <a:pt x="109" y="103"/>
                  </a:lnTo>
                  <a:lnTo>
                    <a:pt x="109" y="99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3CEC5F7C-FF97-CA4B-9C58-D5AF55879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00" y="4605338"/>
              <a:ext cx="141288" cy="231775"/>
            </a:xfrm>
            <a:custGeom>
              <a:avLst/>
              <a:gdLst>
                <a:gd name="T0" fmla="*/ 9130289 w 394"/>
                <a:gd name="T1" fmla="*/ 83286043 h 644"/>
                <a:gd name="T2" fmla="*/ 0 w 394"/>
                <a:gd name="T3" fmla="*/ 73959978 h 644"/>
                <a:gd name="T4" fmla="*/ 32148399 w 394"/>
                <a:gd name="T5" fmla="*/ 41578420 h 644"/>
                <a:gd name="T6" fmla="*/ 0 w 394"/>
                <a:gd name="T7" fmla="*/ 9196501 h 644"/>
                <a:gd name="T8" fmla="*/ 9387404 w 394"/>
                <a:gd name="T9" fmla="*/ 0 h 644"/>
                <a:gd name="T10" fmla="*/ 50536996 w 394"/>
                <a:gd name="T11" fmla="*/ 41578420 h 644"/>
                <a:gd name="T12" fmla="*/ 9130289 w 394"/>
                <a:gd name="T13" fmla="*/ 83286043 h 6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4" h="644">
                  <a:moveTo>
                    <a:pt x="71" y="643"/>
                  </a:moveTo>
                  <a:lnTo>
                    <a:pt x="0" y="571"/>
                  </a:lnTo>
                  <a:lnTo>
                    <a:pt x="250" y="321"/>
                  </a:lnTo>
                  <a:lnTo>
                    <a:pt x="0" y="71"/>
                  </a:lnTo>
                  <a:lnTo>
                    <a:pt x="73" y="0"/>
                  </a:lnTo>
                  <a:lnTo>
                    <a:pt x="393" y="321"/>
                  </a:lnTo>
                  <a:lnTo>
                    <a:pt x="71" y="64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5" name="Group 4" title="image icon">
            <a:extLst>
              <a:ext uri="{FF2B5EF4-FFF2-40B4-BE49-F238E27FC236}">
                <a16:creationId xmlns:a16="http://schemas.microsoft.com/office/drawing/2014/main" id="{67442122-4E36-A940-B4BD-FC277BE870D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083759" y="1895966"/>
            <a:ext cx="465872" cy="465872"/>
            <a:chOff x="2028825" y="2141538"/>
            <a:chExt cx="396875" cy="396875"/>
          </a:xfrm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</p:grpSpPr>
        <p:sp>
          <p:nvSpPr>
            <p:cNvPr id="96" name="Freeform 40">
              <a:extLst>
                <a:ext uri="{FF2B5EF4-FFF2-40B4-BE49-F238E27FC236}">
                  <a16:creationId xmlns:a16="http://schemas.microsoft.com/office/drawing/2014/main" id="{D0D67556-BAC1-504D-87ED-1F5629C3D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4863" y="2322513"/>
              <a:ext cx="300037" cy="142875"/>
            </a:xfrm>
            <a:custGeom>
              <a:avLst/>
              <a:gdLst>
                <a:gd name="T0" fmla="*/ 107940202 w 833"/>
                <a:gd name="T1" fmla="*/ 51160737 h 398"/>
                <a:gd name="T2" fmla="*/ 0 w 833"/>
                <a:gd name="T3" fmla="*/ 51160737 h 398"/>
                <a:gd name="T4" fmla="*/ 39828921 w 833"/>
                <a:gd name="T5" fmla="*/ 13144500 h 398"/>
                <a:gd name="T6" fmla="*/ 45148185 w 833"/>
                <a:gd name="T7" fmla="*/ 17397365 h 398"/>
                <a:gd name="T8" fmla="*/ 61105615 w 833"/>
                <a:gd name="T9" fmla="*/ 0 h 398"/>
                <a:gd name="T10" fmla="*/ 107940202 w 833"/>
                <a:gd name="T11" fmla="*/ 51160737 h 398"/>
                <a:gd name="T12" fmla="*/ 32952923 w 833"/>
                <a:gd name="T13" fmla="*/ 38016237 h 398"/>
                <a:gd name="T14" fmla="*/ 77841412 w 833"/>
                <a:gd name="T15" fmla="*/ 38016237 h 398"/>
                <a:gd name="T16" fmla="*/ 61105615 w 833"/>
                <a:gd name="T17" fmla="*/ 19459001 h 398"/>
                <a:gd name="T18" fmla="*/ 46575251 w 833"/>
                <a:gd name="T19" fmla="*/ 35309869 h 398"/>
                <a:gd name="T20" fmla="*/ 40736956 w 833"/>
                <a:gd name="T21" fmla="*/ 30541865 h 398"/>
                <a:gd name="T22" fmla="*/ 32952923 w 833"/>
                <a:gd name="T23" fmla="*/ 38016237 h 3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3" h="398">
                  <a:moveTo>
                    <a:pt x="832" y="397"/>
                  </a:moveTo>
                  <a:lnTo>
                    <a:pt x="0" y="397"/>
                  </a:lnTo>
                  <a:lnTo>
                    <a:pt x="307" y="102"/>
                  </a:lnTo>
                  <a:lnTo>
                    <a:pt x="348" y="135"/>
                  </a:lnTo>
                  <a:lnTo>
                    <a:pt x="471" y="0"/>
                  </a:lnTo>
                  <a:lnTo>
                    <a:pt x="832" y="397"/>
                  </a:lnTo>
                  <a:close/>
                  <a:moveTo>
                    <a:pt x="254" y="295"/>
                  </a:moveTo>
                  <a:lnTo>
                    <a:pt x="600" y="295"/>
                  </a:lnTo>
                  <a:lnTo>
                    <a:pt x="471" y="151"/>
                  </a:lnTo>
                  <a:lnTo>
                    <a:pt x="359" y="274"/>
                  </a:lnTo>
                  <a:lnTo>
                    <a:pt x="314" y="237"/>
                  </a:lnTo>
                  <a:lnTo>
                    <a:pt x="254" y="29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41">
              <a:extLst>
                <a:ext uri="{FF2B5EF4-FFF2-40B4-BE49-F238E27FC236}">
                  <a16:creationId xmlns:a16="http://schemas.microsoft.com/office/drawing/2014/main" id="{D2CF34D7-DA75-8C40-A790-05724C6F4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2243138"/>
              <a:ext cx="93662" cy="93662"/>
            </a:xfrm>
            <a:custGeom>
              <a:avLst/>
              <a:gdLst>
                <a:gd name="T0" fmla="*/ 20089602 w 261"/>
                <a:gd name="T1" fmla="*/ 16870009 h 259"/>
                <a:gd name="T2" fmla="*/ 16612624 w 261"/>
                <a:gd name="T3" fmla="*/ 20270410 h 259"/>
                <a:gd name="T4" fmla="*/ 13135647 w 261"/>
                <a:gd name="T5" fmla="*/ 16870009 h 259"/>
                <a:gd name="T6" fmla="*/ 16612624 w 261"/>
                <a:gd name="T7" fmla="*/ 13339060 h 259"/>
                <a:gd name="T8" fmla="*/ 20089602 w 261"/>
                <a:gd name="T9" fmla="*/ 16870009 h 259"/>
                <a:gd name="T10" fmla="*/ 16612624 w 261"/>
                <a:gd name="T11" fmla="*/ 0 h 259"/>
                <a:gd name="T12" fmla="*/ 0 w 261"/>
                <a:gd name="T13" fmla="*/ 16870009 h 259"/>
                <a:gd name="T14" fmla="*/ 16612624 w 261"/>
                <a:gd name="T15" fmla="*/ 33740018 h 259"/>
                <a:gd name="T16" fmla="*/ 33224890 w 261"/>
                <a:gd name="T17" fmla="*/ 16870009 h 259"/>
                <a:gd name="T18" fmla="*/ 16612624 w 261"/>
                <a:gd name="T19" fmla="*/ 0 h 2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1" h="259">
                  <a:moveTo>
                    <a:pt x="156" y="129"/>
                  </a:moveTo>
                  <a:cubicBezTo>
                    <a:pt x="156" y="143"/>
                    <a:pt x="143" y="155"/>
                    <a:pt x="129" y="155"/>
                  </a:cubicBezTo>
                  <a:cubicBezTo>
                    <a:pt x="115" y="155"/>
                    <a:pt x="102" y="143"/>
                    <a:pt x="102" y="129"/>
                  </a:cubicBezTo>
                  <a:cubicBezTo>
                    <a:pt x="102" y="114"/>
                    <a:pt x="115" y="102"/>
                    <a:pt x="129" y="102"/>
                  </a:cubicBezTo>
                  <a:cubicBezTo>
                    <a:pt x="143" y="102"/>
                    <a:pt x="156" y="114"/>
                    <a:pt x="156" y="129"/>
                  </a:cubicBezTo>
                  <a:close/>
                  <a:moveTo>
                    <a:pt x="129" y="0"/>
                  </a:moveTo>
                  <a:cubicBezTo>
                    <a:pt x="57" y="0"/>
                    <a:pt x="0" y="57"/>
                    <a:pt x="0" y="129"/>
                  </a:cubicBezTo>
                  <a:cubicBezTo>
                    <a:pt x="0" y="200"/>
                    <a:pt x="57" y="258"/>
                    <a:pt x="129" y="258"/>
                  </a:cubicBezTo>
                  <a:cubicBezTo>
                    <a:pt x="201" y="258"/>
                    <a:pt x="258" y="200"/>
                    <a:pt x="258" y="129"/>
                  </a:cubicBezTo>
                  <a:cubicBezTo>
                    <a:pt x="260" y="59"/>
                    <a:pt x="201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42">
              <a:extLst>
                <a:ext uri="{FF2B5EF4-FFF2-40B4-BE49-F238E27FC236}">
                  <a16:creationId xmlns:a16="http://schemas.microsoft.com/office/drawing/2014/main" id="{9FF792C6-FF5F-0744-9057-60E28998E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825" y="2141538"/>
              <a:ext cx="396875" cy="396875"/>
            </a:xfrm>
            <a:custGeom>
              <a:avLst/>
              <a:gdLst>
                <a:gd name="T0" fmla="*/ 142930873 w 1101"/>
                <a:gd name="T1" fmla="*/ 142930873 h 1101"/>
                <a:gd name="T2" fmla="*/ 0 w 1101"/>
                <a:gd name="T3" fmla="*/ 142930873 h 1101"/>
                <a:gd name="T4" fmla="*/ 0 w 1101"/>
                <a:gd name="T5" fmla="*/ 0 h 1101"/>
                <a:gd name="T6" fmla="*/ 142930873 w 1101"/>
                <a:gd name="T7" fmla="*/ 0 h 1101"/>
                <a:gd name="T8" fmla="*/ 142930873 w 1101"/>
                <a:gd name="T9" fmla="*/ 142930873 h 1101"/>
                <a:gd name="T10" fmla="*/ 129157400 w 1101"/>
                <a:gd name="T11" fmla="*/ 129547065 h 1101"/>
                <a:gd name="T12" fmla="*/ 129157400 w 1101"/>
                <a:gd name="T13" fmla="*/ 13253678 h 1101"/>
                <a:gd name="T14" fmla="*/ 14163139 w 1101"/>
                <a:gd name="T15" fmla="*/ 13253678 h 1101"/>
                <a:gd name="T16" fmla="*/ 14163139 w 1101"/>
                <a:gd name="T17" fmla="*/ 129547065 h 1101"/>
                <a:gd name="T18" fmla="*/ 129157400 w 1101"/>
                <a:gd name="T19" fmla="*/ 129547065 h 1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01" h="1101">
                  <a:moveTo>
                    <a:pt x="1100" y="1100"/>
                  </a:moveTo>
                  <a:lnTo>
                    <a:pt x="0" y="1100"/>
                  </a:lnTo>
                  <a:lnTo>
                    <a:pt x="0" y="0"/>
                  </a:lnTo>
                  <a:lnTo>
                    <a:pt x="1100" y="0"/>
                  </a:lnTo>
                  <a:lnTo>
                    <a:pt x="1100" y="1100"/>
                  </a:lnTo>
                  <a:close/>
                  <a:moveTo>
                    <a:pt x="994" y="997"/>
                  </a:moveTo>
                  <a:lnTo>
                    <a:pt x="994" y="102"/>
                  </a:lnTo>
                  <a:lnTo>
                    <a:pt x="109" y="102"/>
                  </a:lnTo>
                  <a:lnTo>
                    <a:pt x="109" y="997"/>
                  </a:lnTo>
                  <a:lnTo>
                    <a:pt x="994" y="99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87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86" grpId="0" animBg="1"/>
      <p:bldP spid="87" grpId="0" animBg="1"/>
      <p:bldP spid="8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C70-7BD0-4735-BA04-F4675AA57D4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4F8-46ED-40C5-BD3D-7C8D4E04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7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C70-7BD0-4735-BA04-F4675AA57D4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4F8-46ED-40C5-BD3D-7C8D4E04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3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C70-7BD0-4735-BA04-F4675AA57D4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4F8-46ED-40C5-BD3D-7C8D4E04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4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C70-7BD0-4735-BA04-F4675AA57D4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4F8-46ED-40C5-BD3D-7C8D4E04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C70-7BD0-4735-BA04-F4675AA57D4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4F8-46ED-40C5-BD3D-7C8D4E04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8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C70-7BD0-4735-BA04-F4675AA57D4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4F8-46ED-40C5-BD3D-7C8D4E04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4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C70-7BD0-4735-BA04-F4675AA57D4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4F8-46ED-40C5-BD3D-7C8D4E04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5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EC70-7BD0-4735-BA04-F4675AA57D4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4F8-46ED-40C5-BD3D-7C8D4E04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6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EC70-7BD0-4735-BA04-F4675AA57D47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F4F8-46ED-40C5-BD3D-7C8D4E046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7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idaho.us6.list-manage.com/track/click?u=e8b26a2bfdf3335ca7d0c9eef&amp;id=6fbba39d14&amp;e=194f20162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Fig Meeting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8124"/>
            <a:ext cx="10515600" cy="4351338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November 29,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6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AD95D-9ABF-B443-A4AF-742C01C88B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Daily Downloads from CR of pcard Expenses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45E42-1D9D-634A-BB1E-7AE376796B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Downloaded by Cardholder Vandal Number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9CB3D-9CF4-D742-BCEE-18748607DA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Receipts to be emailed to CR email address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82E9D5-F9C9-DB44-AE5F-FF71DBE644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PC Expense located in E-Wallet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A2F2AC-955F-9445-81F8-BD49541A9E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Travel Related  cleared on Travel Expense Report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694E50-9A21-AB40-A7F5-1CE6381699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Non Travel Related on Non Travel Expense Report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25591B-D8A5-9547-AC1A-EF656379E9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Cardholder assigns Designee for E-wallets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033AB51-BE32-034E-B8FB-AAABAAEA8D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 time per month – Non Travel Report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F9FD2-B5DE-8746-AA78-CB30FF2FE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Purchasing Card Expenses – March 2019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440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0016" y="1259175"/>
            <a:ext cx="857398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Important Information on Food and Alcohol for U of I-Sponsored Events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Alcohol at U of I-sponsored events, whether on campus or off, must have a </a:t>
            </a:r>
            <a:r>
              <a:rPr lang="en-US" u="sng" dirty="0">
                <a:solidFill>
                  <a:srgbClr val="008094"/>
                </a:solidFill>
                <a:latin typeface="Helvetica" panose="020B0604020202020204" pitchFamily="34" charset="0"/>
                <a:ea typeface="Calibri" panose="020F0502020204030204" pitchFamily="34" charset="0"/>
                <a:hlinkClick r:id="rId2"/>
              </a:rPr>
              <a:t>permit approved through the President's Office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 and be in accordance with State Board of Education policy. The University of Idaho has a contract with Campus Dining/Sodexo to provide food to events on the Moscow campus. Bringing other vendors or their food to a U of I on-campus event without first obtaining a waiver from Sodexo is a violation of the contract. Those planning an event should call the catering office at 208-885-2576 in advance to schedule and reserve a space. Those with questions regarding food service or alcohol call Auxiliary Services at 208-885-5500.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7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Perdiem</a:t>
            </a:r>
            <a:r>
              <a:rPr lang="en-US" dirty="0" smtClean="0"/>
              <a:t>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Oct 1, 2018</a:t>
            </a:r>
          </a:p>
          <a:p>
            <a:endParaRPr lang="en-US" dirty="0"/>
          </a:p>
          <a:p>
            <a:r>
              <a:rPr lang="en-US" dirty="0" smtClean="0"/>
              <a:t>Out of State </a:t>
            </a:r>
            <a:r>
              <a:rPr lang="en-US" dirty="0" err="1" smtClean="0"/>
              <a:t>Perdiem</a:t>
            </a:r>
            <a:r>
              <a:rPr lang="en-US" dirty="0" smtClean="0"/>
              <a:t> and Out of USA </a:t>
            </a:r>
            <a:r>
              <a:rPr lang="en-US" dirty="0" err="1" smtClean="0"/>
              <a:t>Perdiem</a:t>
            </a:r>
            <a:r>
              <a:rPr lang="en-US" dirty="0" smtClean="0"/>
              <a:t> was updated to 55.00 per day by the State Of Idaho.</a:t>
            </a:r>
          </a:p>
          <a:p>
            <a:r>
              <a:rPr lang="en-US" dirty="0" smtClean="0"/>
              <a:t>The Web Page and the Travel Web Program has been updated to reflect the changes.</a:t>
            </a:r>
          </a:p>
          <a:p>
            <a:r>
              <a:rPr lang="en-US" dirty="0" smtClean="0"/>
              <a:t>The mileage rate remains the same 53.5 as well as the instate </a:t>
            </a:r>
            <a:r>
              <a:rPr lang="en-US" dirty="0" err="1" smtClean="0"/>
              <a:t>perdiem</a:t>
            </a:r>
            <a:r>
              <a:rPr lang="en-US" dirty="0" smtClean="0"/>
              <a:t> of 45.00.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32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252</Words>
  <Application>Microsoft Office PowerPoint</Application>
  <PresentationFormat>Widescreen</PresentationFormat>
  <Paragraphs>22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Times New Roman</vt:lpstr>
      <vt:lpstr>Office Theme</vt:lpstr>
      <vt:lpstr>Fig Meeting</vt:lpstr>
      <vt:lpstr>Purchasing Card Expenses – March 2019</vt:lpstr>
      <vt:lpstr>PowerPoint Presentation</vt:lpstr>
      <vt:lpstr>Perdiem Changes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Keeney, Linda (lkeeney@uidaho.edu)</dc:creator>
  <cp:lastModifiedBy>Keeney, Linda (lkeeney@uidaho.edu)</cp:lastModifiedBy>
  <cp:revision>7</cp:revision>
  <dcterms:created xsi:type="dcterms:W3CDTF">2018-11-28T22:36:38Z</dcterms:created>
  <dcterms:modified xsi:type="dcterms:W3CDTF">2018-12-12T00:50:21Z</dcterms:modified>
</cp:coreProperties>
</file>