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  <p:sldMasterId id="2147483648" r:id="rId2"/>
  </p:sldMasterIdLst>
  <p:notesMasterIdLst>
    <p:notesMasterId r:id="rId21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71" r:id="rId15"/>
    <p:sldId id="272" r:id="rId16"/>
    <p:sldId id="273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E5CB2-875A-4CCF-9B34-8DE2C79604A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1C87D-C8E8-4A58-B0D1-24DACDA38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 we use the example of Admin Building.   Code “AA” Plus room 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1C87D-C8E8-4A58-B0D1-24DACDA389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8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8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32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2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79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8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3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23F7-E1D0-4A52-B0A8-9BDD9145A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C161C-1079-47E0-A3C3-35595D30C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0B6A6-F34F-434D-A40A-7A89CBC5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58A9-EEBE-4797-A411-91493A6C9CC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FF023-0267-4DB4-93F9-C02E6B521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FD15-7E14-4405-9494-194F6880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A017-9671-4515-9E7D-C19462FB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2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D29-B03E-4183-9D06-4B26892D7082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6250-C063-4737-AFBE-4AC6CFB45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50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8FD29-B03E-4183-9D06-4B26892D7082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6250-C063-4737-AFBE-4AC6CFB45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7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6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9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6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5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A72ED-9602-4606-846F-5D5D6BA0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686FF-E24E-4EF0-93E1-67D19048A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5BDAE-1C7A-498E-9ACA-B16563B64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58A9-EEBE-4797-A411-91493A6C9CC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7A2A8-D755-450C-9FEF-949FA70EA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5DD90-4BFF-4505-BC66-FB149D4E5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A017-9671-4515-9E7D-C19462FB4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6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daho.edu/infrastructure/facilities/aes/campus-map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1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2889D20-BC9A-4E68-B625-A83314E7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Bodoni MT Black" panose="02070A03080606020203" pitchFamily="18" charset="0"/>
              </a:rPr>
              <a:t>LOCATION CODES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EAFD50-880B-40D4-90EF-D2A382398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03" y="816638"/>
            <a:ext cx="7427681" cy="5224724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Location codes are linked to building numbers.</a:t>
            </a:r>
          </a:p>
          <a:p>
            <a:r>
              <a:rPr lang="en-US" b="1" dirty="0">
                <a:latin typeface="Amasis MT Pro Black" panose="02040A04050005020304" pitchFamily="18" charset="0"/>
              </a:rPr>
              <a:t>This link also displays floor plans with room numbers. </a:t>
            </a:r>
          </a:p>
          <a:p>
            <a:r>
              <a:rPr lang="en-US" b="1" dirty="0">
                <a:latin typeface="Amasis MT Pro Black" panose="02040A04050005020304" pitchFamily="18" charset="0"/>
              </a:rPr>
              <a:t>Building numbers can be cross referenced to location codes in ARGOS Departmental Fixed Assets</a:t>
            </a:r>
          </a:p>
          <a:p>
            <a:pPr marL="0" indent="0">
              <a:buNone/>
            </a:pPr>
            <a:r>
              <a:rPr lang="en-US" b="1" u="sng" dirty="0"/>
              <a:t>Link: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https://www.uidaho.edu/infrastructure/facilities/aes/campus-maps</a:t>
            </a:r>
            <a:endParaRPr lang="en-US" b="1" u="sng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D6FAB-1322-4068-85EB-86FD748E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31" y="0"/>
            <a:ext cx="9103349" cy="6858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4928F2C-C90D-4F79-B5CB-284C9D3A599C}"/>
              </a:ext>
            </a:extLst>
          </p:cNvPr>
          <p:cNvSpPr/>
          <p:nvPr/>
        </p:nvSpPr>
        <p:spPr>
          <a:xfrm rot="2776862">
            <a:off x="5332648" y="2426565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8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EBABB1F-F6D9-43B0-B259-59F7782BD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84" y="690181"/>
            <a:ext cx="8297433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59C0AB-96F3-4341-A31A-3EEBC656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94"/>
            <a:ext cx="12192000" cy="655261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76B6F83-012C-4F59-88AA-F4478306247A}"/>
              </a:ext>
            </a:extLst>
          </p:cNvPr>
          <p:cNvSpPr/>
          <p:nvPr/>
        </p:nvSpPr>
        <p:spPr>
          <a:xfrm rot="10800000">
            <a:off x="706058" y="354568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8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328800-6EA1-40C1-8AB6-ECA032ECE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78205"/>
            <a:ext cx="8925339" cy="57177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D50C48-16F8-435F-92BC-995948982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15082" y="3514319"/>
            <a:ext cx="37188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8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6546DA2-7F9E-460A-8EE4-12C842773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9144000" cy="533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2DEC1A-3794-4447-8C77-5FA09EC1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191282" y="3209519"/>
            <a:ext cx="37188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232107D-CF2A-467D-86D2-4AF821249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"/>
            <a:ext cx="9709671" cy="662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B049FF-D863-439F-BD8B-F53B70389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517693" y="2603345"/>
            <a:ext cx="37188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0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CB9AA1-CBCB-4E94-A6B4-31697B99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037"/>
            <a:ext cx="12192000" cy="5759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595DD8-FC2B-426B-B6FE-01285BEC9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26807">
            <a:off x="6418657" y="2671273"/>
            <a:ext cx="37188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8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BFDE63-8ED1-4C08-9CE5-BCD6E7B51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843"/>
            <a:ext cx="12192000" cy="6318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888FB2-2B56-41ED-A483-00B348C4C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2560">
            <a:off x="850371" y="2698568"/>
            <a:ext cx="37188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61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2729FF-F07F-49BA-A0FA-09AACBBE6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4812"/>
            <a:ext cx="11463884" cy="6492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57428-81EF-450F-B82F-022A8CFFC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42241" y="2685888"/>
            <a:ext cx="37188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9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133CA-A9B1-45DD-986B-F15942029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57" y="17992"/>
            <a:ext cx="8120743" cy="6952496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F4A2D71-20D1-49C0-8CAC-E772F93C9262}"/>
              </a:ext>
            </a:extLst>
          </p:cNvPr>
          <p:cNvSpPr/>
          <p:nvPr/>
        </p:nvSpPr>
        <p:spPr>
          <a:xfrm>
            <a:off x="4849367" y="-54429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7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986591-26C7-4E68-8A2D-AAE0365CC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61" y="-1336349"/>
            <a:ext cx="9599662" cy="930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1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42140-7D91-43D5-BEBC-A725495C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0"/>
            <a:ext cx="11334983" cy="728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892DF-CFD3-40FA-9759-C67099C00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4" y="0"/>
            <a:ext cx="9938659" cy="69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3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99EFDD-27D8-4EFA-B176-F7AB99CE5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-348343"/>
            <a:ext cx="8121991" cy="7206344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C3C0640A-15AD-4DFC-9056-7FBDC2D78A5E}"/>
              </a:ext>
            </a:extLst>
          </p:cNvPr>
          <p:cNvSpPr/>
          <p:nvPr/>
        </p:nvSpPr>
        <p:spPr>
          <a:xfrm rot="5400000">
            <a:off x="6222589" y="4518545"/>
            <a:ext cx="484632" cy="978408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2DF12-1683-45E9-A1A5-4155C71C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1" y="-160357"/>
            <a:ext cx="10907811" cy="71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8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C00B3F-C3E2-4BAF-BC96-5BA51B58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19"/>
            <a:ext cx="9740979" cy="67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2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9C88A9-D9E7-4014-8CEC-DD832ED5E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1515" cy="698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678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71</Words>
  <Application>Microsoft Office PowerPoint</Application>
  <PresentationFormat>Widescreen</PresentationFormat>
  <Paragraphs>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Amasis MT Pro Black</vt:lpstr>
      <vt:lpstr>Arial</vt:lpstr>
      <vt:lpstr>Bodoni MT Black</vt:lpstr>
      <vt:lpstr>Calibri</vt:lpstr>
      <vt:lpstr>Calibri Light</vt:lpstr>
      <vt:lpstr>Trebuchet MS</vt:lpstr>
      <vt:lpstr>Wingdings 3</vt:lpstr>
      <vt:lpstr>Facet</vt:lpstr>
      <vt:lpstr>Office Theme</vt:lpstr>
      <vt:lpstr>LOCATION CODES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Code Instructions</dc:title>
  <dc:creator>Groves, Joseph (jgroves@uidaho.edu)</dc:creator>
  <cp:lastModifiedBy>Groves, Joseph (jgroves@uidaho.edu)</cp:lastModifiedBy>
  <cp:revision>4</cp:revision>
  <dcterms:created xsi:type="dcterms:W3CDTF">2022-01-19T18:25:32Z</dcterms:created>
  <dcterms:modified xsi:type="dcterms:W3CDTF">2022-01-20T16:53:51Z</dcterms:modified>
</cp:coreProperties>
</file>