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
  </p:notesMasterIdLst>
  <p:sldIdLst>
    <p:sldId id="256" r:id="rId2"/>
    <p:sldId id="279" r:id="rId3"/>
    <p:sldId id="257" r:id="rId4"/>
    <p:sldId id="263" r:id="rId5"/>
    <p:sldId id="265" r:id="rId6"/>
    <p:sldId id="278"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4AA293-F085-174D-AF56-D757B91BDE0D}" v="41" dt="2022-04-25T00:40:56.6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52"/>
    <p:restoredTop sz="95897"/>
  </p:normalViewPr>
  <p:slideViewPr>
    <p:cSldViewPr snapToGrid="0" snapToObjects="1">
      <p:cViewPr varScale="1">
        <p:scale>
          <a:sx n="107" d="100"/>
          <a:sy n="107" d="100"/>
        </p:scale>
        <p:origin x="192"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lli, Floriana (ftulli@uidaho.edu)" userId="a77e8377-9712-4e77-8183-53832fa48718" providerId="ADAL" clId="{5E75738A-387B-1F45-A09F-6867547CFC3B}"/>
    <pc:docChg chg="undo custSel addSld delSld modSld sldOrd">
      <pc:chgData name="Tulli, Floriana (ftulli@uidaho.edu)" userId="a77e8377-9712-4e77-8183-53832fa48718" providerId="ADAL" clId="{5E75738A-387B-1F45-A09F-6867547CFC3B}" dt="2022-03-27T22:16:59.770" v="6458"/>
      <pc:docMkLst>
        <pc:docMk/>
      </pc:docMkLst>
      <pc:sldChg chg="addSp delSp modSp mod modTransition delAnim modAnim">
        <pc:chgData name="Tulli, Floriana (ftulli@uidaho.edu)" userId="a77e8377-9712-4e77-8183-53832fa48718" providerId="ADAL" clId="{5E75738A-387B-1F45-A09F-6867547CFC3B}" dt="2022-03-27T20:15:35.345" v="388"/>
        <pc:sldMkLst>
          <pc:docMk/>
          <pc:sldMk cId="368533414" sldId="256"/>
        </pc:sldMkLst>
        <pc:spChg chg="mod">
          <ac:chgData name="Tulli, Floriana (ftulli@uidaho.edu)" userId="a77e8377-9712-4e77-8183-53832fa48718" providerId="ADAL" clId="{5E75738A-387B-1F45-A09F-6867547CFC3B}" dt="2022-03-27T18:35:49.467" v="177" actId="1076"/>
          <ac:spMkLst>
            <pc:docMk/>
            <pc:sldMk cId="368533414" sldId="256"/>
            <ac:spMk id="2" creationId="{6F8A79DE-D5DE-B643-BAEA-E03E8FF8D10B}"/>
          </ac:spMkLst>
        </pc:spChg>
        <pc:spChg chg="mod">
          <ac:chgData name="Tulli, Floriana (ftulli@uidaho.edu)" userId="a77e8377-9712-4e77-8183-53832fa48718" providerId="ADAL" clId="{5E75738A-387B-1F45-A09F-6867547CFC3B}" dt="2022-03-27T18:35:45.483" v="176" actId="1076"/>
          <ac:spMkLst>
            <pc:docMk/>
            <pc:sldMk cId="368533414" sldId="256"/>
            <ac:spMk id="3" creationId="{A8E43872-788F-CE42-8D55-501A9E906A7A}"/>
          </ac:spMkLst>
        </pc:spChg>
        <pc:picChg chg="add del mod">
          <ac:chgData name="Tulli, Floriana (ftulli@uidaho.edu)" userId="a77e8377-9712-4e77-8183-53832fa48718" providerId="ADAL" clId="{5E75738A-387B-1F45-A09F-6867547CFC3B}" dt="2022-03-27T18:56:20.634" v="365" actId="478"/>
          <ac:picMkLst>
            <pc:docMk/>
            <pc:sldMk cId="368533414" sldId="256"/>
            <ac:picMk id="5" creationId="{80FA08D5-A203-E941-86DF-26B92BA4EEAB}"/>
          </ac:picMkLst>
        </pc:picChg>
        <pc:picChg chg="add del mod">
          <ac:chgData name="Tulli, Floriana (ftulli@uidaho.edu)" userId="a77e8377-9712-4e77-8183-53832fa48718" providerId="ADAL" clId="{5E75738A-387B-1F45-A09F-6867547CFC3B}" dt="2022-03-27T18:57:26.704" v="367"/>
          <ac:picMkLst>
            <pc:docMk/>
            <pc:sldMk cId="368533414" sldId="256"/>
            <ac:picMk id="6" creationId="{5C6B0E46-4DBB-FF49-A674-41E4658523B4}"/>
          </ac:picMkLst>
        </pc:picChg>
        <pc:picChg chg="add del mod">
          <ac:chgData name="Tulli, Floriana (ftulli@uidaho.edu)" userId="a77e8377-9712-4e77-8183-53832fa48718" providerId="ADAL" clId="{5E75738A-387B-1F45-A09F-6867547CFC3B}" dt="2022-03-27T19:08:53.966" v="379"/>
          <ac:picMkLst>
            <pc:docMk/>
            <pc:sldMk cId="368533414" sldId="256"/>
            <ac:picMk id="7" creationId="{683937A6-CAAC-3041-8910-AA69B83F172C}"/>
          </ac:picMkLst>
        </pc:picChg>
        <pc:picChg chg="add del mod">
          <ac:chgData name="Tulli, Floriana (ftulli@uidaho.edu)" userId="a77e8377-9712-4e77-8183-53832fa48718" providerId="ADAL" clId="{5E75738A-387B-1F45-A09F-6867547CFC3B}" dt="2022-03-27T20:09:53.029" v="381"/>
          <ac:picMkLst>
            <pc:docMk/>
            <pc:sldMk cId="368533414" sldId="256"/>
            <ac:picMk id="8" creationId="{1B3E7E2A-EAA0-A84B-965A-9BB24A6F852E}"/>
          </ac:picMkLst>
        </pc:picChg>
        <pc:picChg chg="add del mod">
          <ac:chgData name="Tulli, Floriana (ftulli@uidaho.edu)" userId="a77e8377-9712-4e77-8183-53832fa48718" providerId="ADAL" clId="{5E75738A-387B-1F45-A09F-6867547CFC3B}" dt="2022-03-27T20:12:16.205" v="383"/>
          <ac:picMkLst>
            <pc:docMk/>
            <pc:sldMk cId="368533414" sldId="256"/>
            <ac:picMk id="10" creationId="{62039C33-5E2B-634A-BC4F-469A1601B44B}"/>
          </ac:picMkLst>
        </pc:picChg>
        <pc:picChg chg="add del mod">
          <ac:chgData name="Tulli, Floriana (ftulli@uidaho.edu)" userId="a77e8377-9712-4e77-8183-53832fa48718" providerId="ADAL" clId="{5E75738A-387B-1F45-A09F-6867547CFC3B}" dt="2022-03-27T20:12:49.988" v="385"/>
          <ac:picMkLst>
            <pc:docMk/>
            <pc:sldMk cId="368533414" sldId="256"/>
            <ac:picMk id="12" creationId="{C64F91F9-8F08-6243-B09E-25BCE1990DFC}"/>
          </ac:picMkLst>
        </pc:picChg>
        <pc:picChg chg="add del mod">
          <ac:chgData name="Tulli, Floriana (ftulli@uidaho.edu)" userId="a77e8377-9712-4e77-8183-53832fa48718" providerId="ADAL" clId="{5E75738A-387B-1F45-A09F-6867547CFC3B}" dt="2022-03-27T20:15:18.019" v="387"/>
          <ac:picMkLst>
            <pc:docMk/>
            <pc:sldMk cId="368533414" sldId="256"/>
            <ac:picMk id="14" creationId="{E4873F5A-2069-9C44-915F-F53C3C390F6B}"/>
          </ac:picMkLst>
        </pc:picChg>
        <pc:picChg chg="add mod">
          <ac:chgData name="Tulli, Floriana (ftulli@uidaho.edu)" userId="a77e8377-9712-4e77-8183-53832fa48718" providerId="ADAL" clId="{5E75738A-387B-1F45-A09F-6867547CFC3B}" dt="2022-03-27T20:15:35.345" v="388"/>
          <ac:picMkLst>
            <pc:docMk/>
            <pc:sldMk cId="368533414" sldId="256"/>
            <ac:picMk id="15" creationId="{DF80E723-3737-8E46-A3C6-8AF916361B2F}"/>
          </ac:picMkLst>
        </pc:picChg>
      </pc:sldChg>
      <pc:sldChg chg="addSp delSp modSp ord modTransition modAnim modNotesTx">
        <pc:chgData name="Tulli, Floriana (ftulli@uidaho.edu)" userId="a77e8377-9712-4e77-8183-53832fa48718" providerId="ADAL" clId="{5E75738A-387B-1F45-A09F-6867547CFC3B}" dt="2022-03-27T20:48:51.608" v="2874"/>
        <pc:sldMkLst>
          <pc:docMk/>
          <pc:sldMk cId="2639069052" sldId="257"/>
        </pc:sldMkLst>
        <pc:picChg chg="add del mod">
          <ac:chgData name="Tulli, Floriana (ftulli@uidaho.edu)" userId="a77e8377-9712-4e77-8183-53832fa48718" providerId="ADAL" clId="{5E75738A-387B-1F45-A09F-6867547CFC3B}" dt="2022-03-27T19:08:35.481" v="375"/>
          <ac:picMkLst>
            <pc:docMk/>
            <pc:sldMk cId="2639069052" sldId="257"/>
            <ac:picMk id="3" creationId="{75464816-AB0D-DD49-83EA-ECA2AC20CBA3}"/>
          </ac:picMkLst>
        </pc:picChg>
        <pc:picChg chg="add mod">
          <ac:chgData name="Tulli, Floriana (ftulli@uidaho.edu)" userId="a77e8377-9712-4e77-8183-53832fa48718" providerId="ADAL" clId="{5E75738A-387B-1F45-A09F-6867547CFC3B}" dt="2022-03-27T20:48:51.608" v="2874"/>
          <ac:picMkLst>
            <pc:docMk/>
            <pc:sldMk cId="2639069052" sldId="257"/>
            <ac:picMk id="5" creationId="{D0687FEC-5306-5F4E-8E80-806B0DBCD9F7}"/>
          </ac:picMkLst>
        </pc:picChg>
      </pc:sldChg>
      <pc:sldChg chg="addSp delSp modSp modTransition modAnim">
        <pc:chgData name="Tulli, Floriana (ftulli@uidaho.edu)" userId="a77e8377-9712-4e77-8183-53832fa48718" providerId="ADAL" clId="{5E75738A-387B-1F45-A09F-6867547CFC3B}" dt="2022-03-27T20:16:12.123" v="389"/>
        <pc:sldMkLst>
          <pc:docMk/>
          <pc:sldMk cId="270011096" sldId="258"/>
        </pc:sldMkLst>
        <pc:picChg chg="add del mod">
          <ac:chgData name="Tulli, Floriana (ftulli@uidaho.edu)" userId="a77e8377-9712-4e77-8183-53832fa48718" providerId="ADAL" clId="{5E75738A-387B-1F45-A09F-6867547CFC3B}" dt="2022-03-27T18:59:17.595" v="370"/>
          <ac:picMkLst>
            <pc:docMk/>
            <pc:sldMk cId="270011096" sldId="258"/>
            <ac:picMk id="3" creationId="{BAC5055B-E57E-2641-869F-633F57D266FA}"/>
          </ac:picMkLst>
        </pc:picChg>
        <pc:picChg chg="add del mod">
          <ac:chgData name="Tulli, Floriana (ftulli@uidaho.edu)" userId="a77e8377-9712-4e77-8183-53832fa48718" providerId="ADAL" clId="{5E75738A-387B-1F45-A09F-6867547CFC3B}" dt="2022-03-27T19:08:48.724" v="378"/>
          <ac:picMkLst>
            <pc:docMk/>
            <pc:sldMk cId="270011096" sldId="258"/>
            <ac:picMk id="5" creationId="{5A61FF44-F03C-CA42-801F-3E427EC32E48}"/>
          </ac:picMkLst>
        </pc:picChg>
        <pc:picChg chg="add mod">
          <ac:chgData name="Tulli, Floriana (ftulli@uidaho.edu)" userId="a77e8377-9712-4e77-8183-53832fa48718" providerId="ADAL" clId="{5E75738A-387B-1F45-A09F-6867547CFC3B}" dt="2022-03-27T20:16:12.123" v="389"/>
          <ac:picMkLst>
            <pc:docMk/>
            <pc:sldMk cId="270011096" sldId="258"/>
            <ac:picMk id="6" creationId="{EF0C02C1-90C9-D348-9643-1B0CA02EC502}"/>
          </ac:picMkLst>
        </pc:picChg>
      </pc:sldChg>
      <pc:sldChg chg="addSp modSp ord">
        <pc:chgData name="Tulli, Floriana (ftulli@uidaho.edu)" userId="a77e8377-9712-4e77-8183-53832fa48718" providerId="ADAL" clId="{5E75738A-387B-1F45-A09F-6867547CFC3B}" dt="2022-03-27T21:05:42.297" v="3197"/>
        <pc:sldMkLst>
          <pc:docMk/>
          <pc:sldMk cId="3582056813" sldId="259"/>
        </pc:sldMkLst>
        <pc:picChg chg="add mod">
          <ac:chgData name="Tulli, Floriana (ftulli@uidaho.edu)" userId="a77e8377-9712-4e77-8183-53832fa48718" providerId="ADAL" clId="{5E75738A-387B-1F45-A09F-6867547CFC3B}" dt="2022-03-27T21:05:42.297" v="3197"/>
          <ac:picMkLst>
            <pc:docMk/>
            <pc:sldMk cId="3582056813" sldId="259"/>
            <ac:picMk id="4" creationId="{B6D00644-D88D-BD44-89BF-69B72FFE7253}"/>
          </ac:picMkLst>
        </pc:picChg>
      </pc:sldChg>
      <pc:sldChg chg="addSp modSp">
        <pc:chgData name="Tulli, Floriana (ftulli@uidaho.edu)" userId="a77e8377-9712-4e77-8183-53832fa48718" providerId="ADAL" clId="{5E75738A-387B-1F45-A09F-6867547CFC3B}" dt="2022-03-27T21:58:16.600" v="5788"/>
        <pc:sldMkLst>
          <pc:docMk/>
          <pc:sldMk cId="333577271" sldId="260"/>
        </pc:sldMkLst>
        <pc:picChg chg="add mod">
          <ac:chgData name="Tulli, Floriana (ftulli@uidaho.edu)" userId="a77e8377-9712-4e77-8183-53832fa48718" providerId="ADAL" clId="{5E75738A-387B-1F45-A09F-6867547CFC3B}" dt="2022-03-27T21:58:16.600" v="5788"/>
          <ac:picMkLst>
            <pc:docMk/>
            <pc:sldMk cId="333577271" sldId="260"/>
            <ac:picMk id="3" creationId="{DBD58B17-0C0E-D34F-AC8B-E664B08A75D7}"/>
          </ac:picMkLst>
        </pc:picChg>
      </pc:sldChg>
      <pc:sldChg chg="addSp delSp modSp modTransition modAnim">
        <pc:chgData name="Tulli, Floriana (ftulli@uidaho.edu)" userId="a77e8377-9712-4e77-8183-53832fa48718" providerId="ADAL" clId="{5E75738A-387B-1F45-A09F-6867547CFC3B}" dt="2022-03-27T21:59:17.466" v="5791"/>
        <pc:sldMkLst>
          <pc:docMk/>
          <pc:sldMk cId="1612290621" sldId="261"/>
        </pc:sldMkLst>
        <pc:picChg chg="add del mod">
          <ac:chgData name="Tulli, Floriana (ftulli@uidaho.edu)" userId="a77e8377-9712-4e77-8183-53832fa48718" providerId="ADAL" clId="{5E75738A-387B-1F45-A09F-6867547CFC3B}" dt="2022-03-27T21:58:35.289" v="5790"/>
          <ac:picMkLst>
            <pc:docMk/>
            <pc:sldMk cId="1612290621" sldId="261"/>
            <ac:picMk id="2" creationId="{78F4C967-3872-B442-8AF3-5EC0B7B64551}"/>
          </ac:picMkLst>
        </pc:picChg>
        <pc:picChg chg="add mod">
          <ac:chgData name="Tulli, Floriana (ftulli@uidaho.edu)" userId="a77e8377-9712-4e77-8183-53832fa48718" providerId="ADAL" clId="{5E75738A-387B-1F45-A09F-6867547CFC3B}" dt="2022-03-27T21:59:17.466" v="5791"/>
          <ac:picMkLst>
            <pc:docMk/>
            <pc:sldMk cId="1612290621" sldId="261"/>
            <ac:picMk id="3" creationId="{C6679637-5CC3-0040-BD5F-2961F7B205AD}"/>
          </ac:picMkLst>
        </pc:picChg>
      </pc:sldChg>
      <pc:sldChg chg="addSp modSp">
        <pc:chgData name="Tulli, Floriana (ftulli@uidaho.edu)" userId="a77e8377-9712-4e77-8183-53832fa48718" providerId="ADAL" clId="{5E75738A-387B-1F45-A09F-6867547CFC3B}" dt="2022-03-27T22:00:32.756" v="5792"/>
        <pc:sldMkLst>
          <pc:docMk/>
          <pc:sldMk cId="2243240698" sldId="262"/>
        </pc:sldMkLst>
        <pc:picChg chg="add mod">
          <ac:chgData name="Tulli, Floriana (ftulli@uidaho.edu)" userId="a77e8377-9712-4e77-8183-53832fa48718" providerId="ADAL" clId="{5E75738A-387B-1F45-A09F-6867547CFC3B}" dt="2022-03-27T22:00:32.756" v="5792"/>
          <ac:picMkLst>
            <pc:docMk/>
            <pc:sldMk cId="2243240698" sldId="262"/>
            <ac:picMk id="2" creationId="{8B05C39B-305C-6345-BBC2-6066FEF57751}"/>
          </ac:picMkLst>
        </pc:picChg>
      </pc:sldChg>
      <pc:sldChg chg="addSp delSp modSp ord modTransition modAnim">
        <pc:chgData name="Tulli, Floriana (ftulli@uidaho.edu)" userId="a77e8377-9712-4e77-8183-53832fa48718" providerId="ADAL" clId="{5E75738A-387B-1F45-A09F-6867547CFC3B}" dt="2022-03-27T20:50:49.640" v="2877"/>
        <pc:sldMkLst>
          <pc:docMk/>
          <pc:sldMk cId="641796464" sldId="263"/>
        </pc:sldMkLst>
        <pc:picChg chg="add del mod">
          <ac:chgData name="Tulli, Floriana (ftulli@uidaho.edu)" userId="a77e8377-9712-4e77-8183-53832fa48718" providerId="ADAL" clId="{5E75738A-387B-1F45-A09F-6867547CFC3B}" dt="2022-03-27T20:50:37.651" v="2876"/>
          <ac:picMkLst>
            <pc:docMk/>
            <pc:sldMk cId="641796464" sldId="263"/>
            <ac:picMk id="3" creationId="{50AFAF1F-665A-2243-9828-5ADC8E2B7601}"/>
          </ac:picMkLst>
        </pc:picChg>
        <pc:picChg chg="add mod">
          <ac:chgData name="Tulli, Floriana (ftulli@uidaho.edu)" userId="a77e8377-9712-4e77-8183-53832fa48718" providerId="ADAL" clId="{5E75738A-387B-1F45-A09F-6867547CFC3B}" dt="2022-03-27T20:50:49.640" v="2877"/>
          <ac:picMkLst>
            <pc:docMk/>
            <pc:sldMk cId="641796464" sldId="263"/>
            <ac:picMk id="4" creationId="{64A234D2-59F6-4D4D-A511-1273614AC2A3}"/>
          </ac:picMkLst>
        </pc:picChg>
      </pc:sldChg>
      <pc:sldChg chg="addSp delSp modSp ord modTransition modAnim">
        <pc:chgData name="Tulli, Floriana (ftulli@uidaho.edu)" userId="a77e8377-9712-4e77-8183-53832fa48718" providerId="ADAL" clId="{5E75738A-387B-1F45-A09F-6867547CFC3B}" dt="2022-03-27T22:06:26.799" v="5800"/>
        <pc:sldMkLst>
          <pc:docMk/>
          <pc:sldMk cId="2187412044" sldId="264"/>
        </pc:sldMkLst>
        <pc:picChg chg="add del mod">
          <ac:chgData name="Tulli, Floriana (ftulli@uidaho.edu)" userId="a77e8377-9712-4e77-8183-53832fa48718" providerId="ADAL" clId="{5E75738A-387B-1F45-A09F-6867547CFC3B}" dt="2022-03-27T22:01:56.945" v="5795"/>
          <ac:picMkLst>
            <pc:docMk/>
            <pc:sldMk cId="2187412044" sldId="264"/>
            <ac:picMk id="4" creationId="{D16603E1-CEC7-6540-A362-FC094BE5F28F}"/>
          </ac:picMkLst>
        </pc:picChg>
        <pc:picChg chg="add del mod">
          <ac:chgData name="Tulli, Floriana (ftulli@uidaho.edu)" userId="a77e8377-9712-4e77-8183-53832fa48718" providerId="ADAL" clId="{5E75738A-387B-1F45-A09F-6867547CFC3B}" dt="2022-03-27T22:03:38.579" v="5797"/>
          <ac:picMkLst>
            <pc:docMk/>
            <pc:sldMk cId="2187412044" sldId="264"/>
            <ac:picMk id="6" creationId="{87D518F0-20D6-5545-A06A-EC915BF7D8D2}"/>
          </ac:picMkLst>
        </pc:picChg>
        <pc:picChg chg="add del mod">
          <ac:chgData name="Tulli, Floriana (ftulli@uidaho.edu)" userId="a77e8377-9712-4e77-8183-53832fa48718" providerId="ADAL" clId="{5E75738A-387B-1F45-A09F-6867547CFC3B}" dt="2022-03-27T22:05:16.336" v="5799"/>
          <ac:picMkLst>
            <pc:docMk/>
            <pc:sldMk cId="2187412044" sldId="264"/>
            <ac:picMk id="7" creationId="{DC59BCDA-109D-284F-86AC-E64E1D3B37E7}"/>
          </ac:picMkLst>
        </pc:picChg>
        <pc:picChg chg="add mod">
          <ac:chgData name="Tulli, Floriana (ftulli@uidaho.edu)" userId="a77e8377-9712-4e77-8183-53832fa48718" providerId="ADAL" clId="{5E75738A-387B-1F45-A09F-6867547CFC3B}" dt="2022-03-27T22:06:26.799" v="5800"/>
          <ac:picMkLst>
            <pc:docMk/>
            <pc:sldMk cId="2187412044" sldId="264"/>
            <ac:picMk id="8" creationId="{8632DBD5-8018-3D49-B538-EE7347CAFBF6}"/>
          </ac:picMkLst>
        </pc:picChg>
      </pc:sldChg>
      <pc:sldChg chg="addSp delSp modSp mod ord modTransition modAnim">
        <pc:chgData name="Tulli, Floriana (ftulli@uidaho.edu)" userId="a77e8377-9712-4e77-8183-53832fa48718" providerId="ADAL" clId="{5E75738A-387B-1F45-A09F-6867547CFC3B}" dt="2022-03-27T20:57:18.232" v="2884"/>
        <pc:sldMkLst>
          <pc:docMk/>
          <pc:sldMk cId="2025175691" sldId="265"/>
        </pc:sldMkLst>
        <pc:spChg chg="mod">
          <ac:chgData name="Tulli, Floriana (ftulli@uidaho.edu)" userId="a77e8377-9712-4e77-8183-53832fa48718" providerId="ADAL" clId="{5E75738A-387B-1F45-A09F-6867547CFC3B}" dt="2022-03-27T18:32:10.561" v="157" actId="207"/>
          <ac:spMkLst>
            <pc:docMk/>
            <pc:sldMk cId="2025175691" sldId="265"/>
            <ac:spMk id="4" creationId="{168FD4E8-9AD3-4642-A5F1-587C26B36526}"/>
          </ac:spMkLst>
        </pc:spChg>
        <pc:spChg chg="mod">
          <ac:chgData name="Tulli, Floriana (ftulli@uidaho.edu)" userId="a77e8377-9712-4e77-8183-53832fa48718" providerId="ADAL" clId="{5E75738A-387B-1F45-A09F-6867547CFC3B}" dt="2022-03-27T18:32:13.407" v="158" actId="207"/>
          <ac:spMkLst>
            <pc:docMk/>
            <pc:sldMk cId="2025175691" sldId="265"/>
            <ac:spMk id="6" creationId="{BA922818-FECD-4242-B130-2A9A14E36F9B}"/>
          </ac:spMkLst>
        </pc:spChg>
        <pc:spChg chg="mod">
          <ac:chgData name="Tulli, Floriana (ftulli@uidaho.edu)" userId="a77e8377-9712-4e77-8183-53832fa48718" providerId="ADAL" clId="{5E75738A-387B-1F45-A09F-6867547CFC3B}" dt="2022-03-27T18:32:16.593" v="159" actId="207"/>
          <ac:spMkLst>
            <pc:docMk/>
            <pc:sldMk cId="2025175691" sldId="265"/>
            <ac:spMk id="7" creationId="{CE009908-E0A7-174C-B830-05876FA6FB78}"/>
          </ac:spMkLst>
        </pc:spChg>
        <pc:spChg chg="mod">
          <ac:chgData name="Tulli, Floriana (ftulli@uidaho.edu)" userId="a77e8377-9712-4e77-8183-53832fa48718" providerId="ADAL" clId="{5E75738A-387B-1F45-A09F-6867547CFC3B}" dt="2022-03-27T18:32:19.728" v="160" actId="207"/>
          <ac:spMkLst>
            <pc:docMk/>
            <pc:sldMk cId="2025175691" sldId="265"/>
            <ac:spMk id="8" creationId="{571E0C79-4D02-534E-BA6E-7AF5328FF3EB}"/>
          </ac:spMkLst>
        </pc:spChg>
        <pc:picChg chg="add del mod">
          <ac:chgData name="Tulli, Floriana (ftulli@uidaho.edu)" userId="a77e8377-9712-4e77-8183-53832fa48718" providerId="ADAL" clId="{5E75738A-387B-1F45-A09F-6867547CFC3B}" dt="2022-03-27T20:51:35.123" v="2879"/>
          <ac:picMkLst>
            <pc:docMk/>
            <pc:sldMk cId="2025175691" sldId="265"/>
            <ac:picMk id="3" creationId="{CB44C126-59CF-C643-8CFE-7BA7FD41C788}"/>
          </ac:picMkLst>
        </pc:picChg>
        <pc:picChg chg="add del mod">
          <ac:chgData name="Tulli, Floriana (ftulli@uidaho.edu)" userId="a77e8377-9712-4e77-8183-53832fa48718" providerId="ADAL" clId="{5E75738A-387B-1F45-A09F-6867547CFC3B}" dt="2022-03-27T20:52:11.899" v="2881"/>
          <ac:picMkLst>
            <pc:docMk/>
            <pc:sldMk cId="2025175691" sldId="265"/>
            <ac:picMk id="5" creationId="{1E41B74A-46B0-F047-899B-11C026234D2F}"/>
          </ac:picMkLst>
        </pc:picChg>
        <pc:picChg chg="add del mod">
          <ac:chgData name="Tulli, Floriana (ftulli@uidaho.edu)" userId="a77e8377-9712-4e77-8183-53832fa48718" providerId="ADAL" clId="{5E75738A-387B-1F45-A09F-6867547CFC3B}" dt="2022-03-27T20:55:31.561" v="2883"/>
          <ac:picMkLst>
            <pc:docMk/>
            <pc:sldMk cId="2025175691" sldId="265"/>
            <ac:picMk id="12" creationId="{FE3D7CAD-C641-B343-B58E-2BCFE3D4D965}"/>
          </ac:picMkLst>
        </pc:picChg>
        <pc:picChg chg="add mod">
          <ac:chgData name="Tulli, Floriana (ftulli@uidaho.edu)" userId="a77e8377-9712-4e77-8183-53832fa48718" providerId="ADAL" clId="{5E75738A-387B-1F45-A09F-6867547CFC3B}" dt="2022-03-27T20:57:18.232" v="2884"/>
          <ac:picMkLst>
            <pc:docMk/>
            <pc:sldMk cId="2025175691" sldId="265"/>
            <ac:picMk id="13" creationId="{A481957C-0D0C-AC41-BB8A-CDD25B191EA6}"/>
          </ac:picMkLst>
        </pc:picChg>
      </pc:sldChg>
      <pc:sldChg chg="addSp delSp modSp ord modTransition modAnim modNotesTx">
        <pc:chgData name="Tulli, Floriana (ftulli@uidaho.edu)" userId="a77e8377-9712-4e77-8183-53832fa48718" providerId="ADAL" clId="{5E75738A-387B-1F45-A09F-6867547CFC3B}" dt="2022-03-27T21:20:51.296" v="4289"/>
        <pc:sldMkLst>
          <pc:docMk/>
          <pc:sldMk cId="1985497096" sldId="267"/>
        </pc:sldMkLst>
        <pc:picChg chg="add del mod">
          <ac:chgData name="Tulli, Floriana (ftulli@uidaho.edu)" userId="a77e8377-9712-4e77-8183-53832fa48718" providerId="ADAL" clId="{5E75738A-387B-1F45-A09F-6867547CFC3B}" dt="2022-03-27T21:09:06.876" v="3199"/>
          <ac:picMkLst>
            <pc:docMk/>
            <pc:sldMk cId="1985497096" sldId="267"/>
            <ac:picMk id="3" creationId="{943427B1-0F24-994B-B086-41587E4745B7}"/>
          </ac:picMkLst>
        </pc:picChg>
        <pc:picChg chg="add del mod">
          <ac:chgData name="Tulli, Floriana (ftulli@uidaho.edu)" userId="a77e8377-9712-4e77-8183-53832fa48718" providerId="ADAL" clId="{5E75738A-387B-1F45-A09F-6867547CFC3B}" dt="2022-03-27T21:17:41.013" v="4286"/>
          <ac:picMkLst>
            <pc:docMk/>
            <pc:sldMk cId="1985497096" sldId="267"/>
            <ac:picMk id="4" creationId="{A3B0621F-78FA-5842-8967-3C8E889F28B0}"/>
          </ac:picMkLst>
        </pc:picChg>
        <pc:picChg chg="add del mod">
          <ac:chgData name="Tulli, Floriana (ftulli@uidaho.edu)" userId="a77e8377-9712-4e77-8183-53832fa48718" providerId="ADAL" clId="{5E75738A-387B-1F45-A09F-6867547CFC3B}" dt="2022-03-27T21:19:39.404" v="4288"/>
          <ac:picMkLst>
            <pc:docMk/>
            <pc:sldMk cId="1985497096" sldId="267"/>
            <ac:picMk id="7" creationId="{1F66B7A7-9E78-F846-9D90-A9ECE3890300}"/>
          </ac:picMkLst>
        </pc:picChg>
        <pc:picChg chg="add mod">
          <ac:chgData name="Tulli, Floriana (ftulli@uidaho.edu)" userId="a77e8377-9712-4e77-8183-53832fa48718" providerId="ADAL" clId="{5E75738A-387B-1F45-A09F-6867547CFC3B}" dt="2022-03-27T21:20:51.296" v="4289"/>
          <ac:picMkLst>
            <pc:docMk/>
            <pc:sldMk cId="1985497096" sldId="267"/>
            <ac:picMk id="8" creationId="{185E77DD-52F1-E241-B5BC-674955F823C5}"/>
          </ac:picMkLst>
        </pc:picChg>
      </pc:sldChg>
      <pc:sldChg chg="addSp delSp modSp ord modTransition modAnim">
        <pc:chgData name="Tulli, Floriana (ftulli@uidaho.edu)" userId="a77e8377-9712-4e77-8183-53832fa48718" providerId="ADAL" clId="{5E75738A-387B-1F45-A09F-6867547CFC3B}" dt="2022-03-27T21:25:43.773" v="4304"/>
        <pc:sldMkLst>
          <pc:docMk/>
          <pc:sldMk cId="2401471594" sldId="268"/>
        </pc:sldMkLst>
        <pc:picChg chg="add del mod">
          <ac:chgData name="Tulli, Floriana (ftulli@uidaho.edu)" userId="a77e8377-9712-4e77-8183-53832fa48718" providerId="ADAL" clId="{5E75738A-387B-1F45-A09F-6867547CFC3B}" dt="2022-03-27T21:22:21.137" v="4291"/>
          <ac:picMkLst>
            <pc:docMk/>
            <pc:sldMk cId="2401471594" sldId="268"/>
            <ac:picMk id="3" creationId="{88EE2B3A-42F8-1A44-A398-110C937A11E7}"/>
          </ac:picMkLst>
        </pc:picChg>
        <pc:picChg chg="add del mod">
          <ac:chgData name="Tulli, Floriana (ftulli@uidaho.edu)" userId="a77e8377-9712-4e77-8183-53832fa48718" providerId="ADAL" clId="{5E75738A-387B-1F45-A09F-6867547CFC3B}" dt="2022-03-27T21:22:36.041" v="4293"/>
          <ac:picMkLst>
            <pc:docMk/>
            <pc:sldMk cId="2401471594" sldId="268"/>
            <ac:picMk id="4" creationId="{7B29D830-8A91-FD47-9C7D-8F842242E9D5}"/>
          </ac:picMkLst>
        </pc:picChg>
        <pc:picChg chg="add del mod">
          <ac:chgData name="Tulli, Floriana (ftulli@uidaho.edu)" userId="a77e8377-9712-4e77-8183-53832fa48718" providerId="ADAL" clId="{5E75738A-387B-1F45-A09F-6867547CFC3B}" dt="2022-03-27T21:22:56.269" v="4295"/>
          <ac:picMkLst>
            <pc:docMk/>
            <pc:sldMk cId="2401471594" sldId="268"/>
            <ac:picMk id="5" creationId="{71152999-F654-0441-BB71-D6CDC19F9735}"/>
          </ac:picMkLst>
        </pc:picChg>
        <pc:picChg chg="add del mod">
          <ac:chgData name="Tulli, Floriana (ftulli@uidaho.edu)" userId="a77e8377-9712-4e77-8183-53832fa48718" providerId="ADAL" clId="{5E75738A-387B-1F45-A09F-6867547CFC3B}" dt="2022-03-27T21:23:29.342" v="4297"/>
          <ac:picMkLst>
            <pc:docMk/>
            <pc:sldMk cId="2401471594" sldId="268"/>
            <ac:picMk id="6" creationId="{3D523D1E-89E0-1542-BBE6-C126D44380A2}"/>
          </ac:picMkLst>
        </pc:picChg>
        <pc:picChg chg="add del mod">
          <ac:chgData name="Tulli, Floriana (ftulli@uidaho.edu)" userId="a77e8377-9712-4e77-8183-53832fa48718" providerId="ADAL" clId="{5E75738A-387B-1F45-A09F-6867547CFC3B}" dt="2022-03-27T21:24:03.609" v="4299"/>
          <ac:picMkLst>
            <pc:docMk/>
            <pc:sldMk cId="2401471594" sldId="268"/>
            <ac:picMk id="7" creationId="{B52EE057-CB02-3E43-877E-A20E25E20AC7}"/>
          </ac:picMkLst>
        </pc:picChg>
        <pc:picChg chg="add del mod">
          <ac:chgData name="Tulli, Floriana (ftulli@uidaho.edu)" userId="a77e8377-9712-4e77-8183-53832fa48718" providerId="ADAL" clId="{5E75738A-387B-1F45-A09F-6867547CFC3B}" dt="2022-03-27T21:24:48.034" v="4301"/>
          <ac:picMkLst>
            <pc:docMk/>
            <pc:sldMk cId="2401471594" sldId="268"/>
            <ac:picMk id="8" creationId="{2BAD4B75-5D91-F844-ADE0-9E49DC0D1AF9}"/>
          </ac:picMkLst>
        </pc:picChg>
        <pc:picChg chg="add del mod">
          <ac:chgData name="Tulli, Floriana (ftulli@uidaho.edu)" userId="a77e8377-9712-4e77-8183-53832fa48718" providerId="ADAL" clId="{5E75738A-387B-1F45-A09F-6867547CFC3B}" dt="2022-03-27T21:25:22.514" v="4303"/>
          <ac:picMkLst>
            <pc:docMk/>
            <pc:sldMk cId="2401471594" sldId="268"/>
            <ac:picMk id="9" creationId="{EFB56FBE-E69C-0F41-919C-A65ED61B3600}"/>
          </ac:picMkLst>
        </pc:picChg>
        <pc:picChg chg="add mod">
          <ac:chgData name="Tulli, Floriana (ftulli@uidaho.edu)" userId="a77e8377-9712-4e77-8183-53832fa48718" providerId="ADAL" clId="{5E75738A-387B-1F45-A09F-6867547CFC3B}" dt="2022-03-27T21:25:43.773" v="4304"/>
          <ac:picMkLst>
            <pc:docMk/>
            <pc:sldMk cId="2401471594" sldId="268"/>
            <ac:picMk id="10" creationId="{73AB5785-14EC-1249-953E-AAB7062D3000}"/>
          </ac:picMkLst>
        </pc:picChg>
      </pc:sldChg>
      <pc:sldChg chg="addSp delSp modSp ord modTransition modAnim modNotesTx">
        <pc:chgData name="Tulli, Floriana (ftulli@uidaho.edu)" userId="a77e8377-9712-4e77-8183-53832fa48718" providerId="ADAL" clId="{5E75738A-387B-1F45-A09F-6867547CFC3B}" dt="2022-03-27T21:36:29.351" v="5318"/>
        <pc:sldMkLst>
          <pc:docMk/>
          <pc:sldMk cId="2559042885" sldId="270"/>
        </pc:sldMkLst>
        <pc:picChg chg="add del mod">
          <ac:chgData name="Tulli, Floriana (ftulli@uidaho.edu)" userId="a77e8377-9712-4e77-8183-53832fa48718" providerId="ADAL" clId="{5E75738A-387B-1F45-A09F-6867547CFC3B}" dt="2022-03-27T21:26:30.658" v="4306"/>
          <ac:picMkLst>
            <pc:docMk/>
            <pc:sldMk cId="2559042885" sldId="270"/>
            <ac:picMk id="2" creationId="{FDBE7EC4-3AC6-1A4F-9ACE-F2C403598DF0}"/>
          </ac:picMkLst>
        </pc:picChg>
        <pc:picChg chg="add del mod">
          <ac:chgData name="Tulli, Floriana (ftulli@uidaho.edu)" userId="a77e8377-9712-4e77-8183-53832fa48718" providerId="ADAL" clId="{5E75738A-387B-1F45-A09F-6867547CFC3B}" dt="2022-03-27T21:27:49.284" v="4308"/>
          <ac:picMkLst>
            <pc:docMk/>
            <pc:sldMk cId="2559042885" sldId="270"/>
            <ac:picMk id="4" creationId="{9DEA8503-65B3-9240-94B2-04D2ED657AD5}"/>
          </ac:picMkLst>
        </pc:picChg>
        <pc:picChg chg="add del mod">
          <ac:chgData name="Tulli, Floriana (ftulli@uidaho.edu)" userId="a77e8377-9712-4e77-8183-53832fa48718" providerId="ADAL" clId="{5E75738A-387B-1F45-A09F-6867547CFC3B}" dt="2022-03-27T21:28:19.816" v="4310"/>
          <ac:picMkLst>
            <pc:docMk/>
            <pc:sldMk cId="2559042885" sldId="270"/>
            <ac:picMk id="5" creationId="{262E8B52-A112-1749-BA2F-703D6DFADCD9}"/>
          </ac:picMkLst>
        </pc:picChg>
        <pc:picChg chg="add del mod">
          <ac:chgData name="Tulli, Floriana (ftulli@uidaho.edu)" userId="a77e8377-9712-4e77-8183-53832fa48718" providerId="ADAL" clId="{5E75738A-387B-1F45-A09F-6867547CFC3B}" dt="2022-03-27T21:29:10.812" v="4312"/>
          <ac:picMkLst>
            <pc:docMk/>
            <pc:sldMk cId="2559042885" sldId="270"/>
            <ac:picMk id="6" creationId="{EC91237D-D6D8-B64D-877A-DC283F8A839D}"/>
          </ac:picMkLst>
        </pc:picChg>
        <pc:picChg chg="add del mod">
          <ac:chgData name="Tulli, Floriana (ftulli@uidaho.edu)" userId="a77e8377-9712-4e77-8183-53832fa48718" providerId="ADAL" clId="{5E75738A-387B-1F45-A09F-6867547CFC3B}" dt="2022-03-27T21:30:06.880" v="4314"/>
          <ac:picMkLst>
            <pc:docMk/>
            <pc:sldMk cId="2559042885" sldId="270"/>
            <ac:picMk id="7" creationId="{803DB1D9-D9B5-D647-94BD-823D75C6D821}"/>
          </ac:picMkLst>
        </pc:picChg>
        <pc:picChg chg="add del mod">
          <ac:chgData name="Tulli, Floriana (ftulli@uidaho.edu)" userId="a77e8377-9712-4e77-8183-53832fa48718" providerId="ADAL" clId="{5E75738A-387B-1F45-A09F-6867547CFC3B}" dt="2022-03-27T21:34:59.577" v="5312"/>
          <ac:picMkLst>
            <pc:docMk/>
            <pc:sldMk cId="2559042885" sldId="270"/>
            <ac:picMk id="8" creationId="{88872D3A-3401-964C-B90E-D57EDD238521}"/>
          </ac:picMkLst>
        </pc:picChg>
        <pc:picChg chg="add del mod">
          <ac:chgData name="Tulli, Floriana (ftulli@uidaho.edu)" userId="a77e8377-9712-4e77-8183-53832fa48718" providerId="ADAL" clId="{5E75738A-387B-1F45-A09F-6867547CFC3B}" dt="2022-03-27T21:36:01.337" v="5317"/>
          <ac:picMkLst>
            <pc:docMk/>
            <pc:sldMk cId="2559042885" sldId="270"/>
            <ac:picMk id="9" creationId="{D1944B03-B4BB-AF41-8C2F-A67146739747}"/>
          </ac:picMkLst>
        </pc:picChg>
        <pc:picChg chg="add mod">
          <ac:chgData name="Tulli, Floriana (ftulli@uidaho.edu)" userId="a77e8377-9712-4e77-8183-53832fa48718" providerId="ADAL" clId="{5E75738A-387B-1F45-A09F-6867547CFC3B}" dt="2022-03-27T21:36:29.351" v="5318"/>
          <ac:picMkLst>
            <pc:docMk/>
            <pc:sldMk cId="2559042885" sldId="270"/>
            <ac:picMk id="10" creationId="{6F1DE1CC-E635-E245-A260-76E246513FCF}"/>
          </ac:picMkLst>
        </pc:picChg>
      </pc:sldChg>
      <pc:sldChg chg="addSp delSp modSp ord modTransition modAnim modNotesTx">
        <pc:chgData name="Tulli, Floriana (ftulli@uidaho.edu)" userId="a77e8377-9712-4e77-8183-53832fa48718" providerId="ADAL" clId="{5E75738A-387B-1F45-A09F-6867547CFC3B}" dt="2022-03-27T21:48:43.835" v="5539"/>
        <pc:sldMkLst>
          <pc:docMk/>
          <pc:sldMk cId="3831839450" sldId="272"/>
        </pc:sldMkLst>
        <pc:picChg chg="add del mod">
          <ac:chgData name="Tulli, Floriana (ftulli@uidaho.edu)" userId="a77e8377-9712-4e77-8183-53832fa48718" providerId="ADAL" clId="{5E75738A-387B-1F45-A09F-6867547CFC3B}" dt="2022-03-27T21:43:21.905" v="5339"/>
          <ac:picMkLst>
            <pc:docMk/>
            <pc:sldMk cId="3831839450" sldId="272"/>
            <ac:picMk id="2" creationId="{251779CF-C7DA-D04D-AD1C-299F3DF44FFE}"/>
          </ac:picMkLst>
        </pc:picChg>
        <pc:picChg chg="add del mod">
          <ac:chgData name="Tulli, Floriana (ftulli@uidaho.edu)" userId="a77e8377-9712-4e77-8183-53832fa48718" providerId="ADAL" clId="{5E75738A-387B-1F45-A09F-6867547CFC3B}" dt="2022-03-27T21:44:06.727" v="5341"/>
          <ac:picMkLst>
            <pc:docMk/>
            <pc:sldMk cId="3831839450" sldId="272"/>
            <ac:picMk id="3" creationId="{FAAFEB20-82EA-5C40-857D-96C7B53BA642}"/>
          </ac:picMkLst>
        </pc:picChg>
        <pc:picChg chg="add del mod">
          <ac:chgData name="Tulli, Floriana (ftulli@uidaho.edu)" userId="a77e8377-9712-4e77-8183-53832fa48718" providerId="ADAL" clId="{5E75738A-387B-1F45-A09F-6867547CFC3B}" dt="2022-03-27T21:45:25.628" v="5343"/>
          <ac:picMkLst>
            <pc:docMk/>
            <pc:sldMk cId="3831839450" sldId="272"/>
            <ac:picMk id="8" creationId="{FBD0A66F-A072-134F-81D1-1120749428E6}"/>
          </ac:picMkLst>
        </pc:picChg>
        <pc:picChg chg="add del mod">
          <ac:chgData name="Tulli, Floriana (ftulli@uidaho.edu)" userId="a77e8377-9712-4e77-8183-53832fa48718" providerId="ADAL" clId="{5E75738A-387B-1F45-A09F-6867547CFC3B}" dt="2022-03-27T21:45:57.140" v="5345"/>
          <ac:picMkLst>
            <pc:docMk/>
            <pc:sldMk cId="3831839450" sldId="272"/>
            <ac:picMk id="9" creationId="{E150331D-EA13-E744-8ACB-54E6A36F8D20}"/>
          </ac:picMkLst>
        </pc:picChg>
        <pc:picChg chg="add del mod">
          <ac:chgData name="Tulli, Floriana (ftulli@uidaho.edu)" userId="a77e8377-9712-4e77-8183-53832fa48718" providerId="ADAL" clId="{5E75738A-387B-1F45-A09F-6867547CFC3B}" dt="2022-03-27T21:48:05.040" v="5538"/>
          <ac:picMkLst>
            <pc:docMk/>
            <pc:sldMk cId="3831839450" sldId="272"/>
            <ac:picMk id="10" creationId="{254C057D-C322-9E4A-9737-4F7C53A3214D}"/>
          </ac:picMkLst>
        </pc:picChg>
        <pc:picChg chg="add mod">
          <ac:chgData name="Tulli, Floriana (ftulli@uidaho.edu)" userId="a77e8377-9712-4e77-8183-53832fa48718" providerId="ADAL" clId="{5E75738A-387B-1F45-A09F-6867547CFC3B}" dt="2022-03-27T21:48:43.835" v="5539"/>
          <ac:picMkLst>
            <pc:docMk/>
            <pc:sldMk cId="3831839450" sldId="272"/>
            <ac:picMk id="11" creationId="{246EDCA3-E03B-074F-ADC4-03F65A605C07}"/>
          </ac:picMkLst>
        </pc:picChg>
      </pc:sldChg>
      <pc:sldChg chg="addSp delSp modSp ord modTransition modAnim modNotesTx">
        <pc:chgData name="Tulli, Floriana (ftulli@uidaho.edu)" userId="a77e8377-9712-4e77-8183-53832fa48718" providerId="ADAL" clId="{5E75738A-387B-1F45-A09F-6867547CFC3B}" dt="2022-03-27T21:53:02.259" v="5783"/>
        <pc:sldMkLst>
          <pc:docMk/>
          <pc:sldMk cId="3487797664" sldId="274"/>
        </pc:sldMkLst>
        <pc:picChg chg="add del mod">
          <ac:chgData name="Tulli, Floriana (ftulli@uidaho.edu)" userId="a77e8377-9712-4e77-8183-53832fa48718" providerId="ADAL" clId="{5E75738A-387B-1F45-A09F-6867547CFC3B}" dt="2022-03-27T21:50:00.738" v="5541"/>
          <ac:picMkLst>
            <pc:docMk/>
            <pc:sldMk cId="3487797664" sldId="274"/>
            <ac:picMk id="3" creationId="{4B145A2B-5F28-7744-8E66-0952C8B59C39}"/>
          </ac:picMkLst>
        </pc:picChg>
        <pc:picChg chg="add del mod">
          <ac:chgData name="Tulli, Floriana (ftulli@uidaho.edu)" userId="a77e8377-9712-4e77-8183-53832fa48718" providerId="ADAL" clId="{5E75738A-387B-1F45-A09F-6867547CFC3B}" dt="2022-03-27T21:51:08.586" v="5633"/>
          <ac:picMkLst>
            <pc:docMk/>
            <pc:sldMk cId="3487797664" sldId="274"/>
            <ac:picMk id="4" creationId="{8413AA69-3CE9-9D42-B8B3-75FD75D871C5}"/>
          </ac:picMkLst>
        </pc:picChg>
        <pc:picChg chg="add del mod">
          <ac:chgData name="Tulli, Floriana (ftulli@uidaho.edu)" userId="a77e8377-9712-4e77-8183-53832fa48718" providerId="ADAL" clId="{5E75738A-387B-1F45-A09F-6867547CFC3B}" dt="2022-03-27T21:52:26.436" v="5761"/>
          <ac:picMkLst>
            <pc:docMk/>
            <pc:sldMk cId="3487797664" sldId="274"/>
            <ac:picMk id="5" creationId="{DBE2E2E1-7F5C-7244-99A6-092DBB31B59D}"/>
          </ac:picMkLst>
        </pc:picChg>
        <pc:picChg chg="add mod">
          <ac:chgData name="Tulli, Floriana (ftulli@uidaho.edu)" userId="a77e8377-9712-4e77-8183-53832fa48718" providerId="ADAL" clId="{5E75738A-387B-1F45-A09F-6867547CFC3B}" dt="2022-03-27T21:53:02.259" v="5783"/>
          <ac:picMkLst>
            <pc:docMk/>
            <pc:sldMk cId="3487797664" sldId="274"/>
            <ac:picMk id="7" creationId="{C8E7E0DD-73B8-9F4A-B261-2137C5005736}"/>
          </ac:picMkLst>
        </pc:picChg>
      </pc:sldChg>
      <pc:sldChg chg="addSp modSp mod">
        <pc:chgData name="Tulli, Floriana (ftulli@uidaho.edu)" userId="a77e8377-9712-4e77-8183-53832fa48718" providerId="ADAL" clId="{5E75738A-387B-1F45-A09F-6867547CFC3B}" dt="2022-03-27T22:01:28.226" v="5793"/>
        <pc:sldMkLst>
          <pc:docMk/>
          <pc:sldMk cId="3585058193" sldId="275"/>
        </pc:sldMkLst>
        <pc:spChg chg="mod">
          <ac:chgData name="Tulli, Floriana (ftulli@uidaho.edu)" userId="a77e8377-9712-4e77-8183-53832fa48718" providerId="ADAL" clId="{5E75738A-387B-1F45-A09F-6867547CFC3B}" dt="2022-03-27T18:41:07.665" v="355" actId="14838"/>
          <ac:spMkLst>
            <pc:docMk/>
            <pc:sldMk cId="3585058193" sldId="275"/>
            <ac:spMk id="2" creationId="{4B32721E-CD6C-0E4D-9872-40EA6EE511E7}"/>
          </ac:spMkLst>
        </pc:spChg>
        <pc:picChg chg="add mod">
          <ac:chgData name="Tulli, Floriana (ftulli@uidaho.edu)" userId="a77e8377-9712-4e77-8183-53832fa48718" providerId="ADAL" clId="{5E75738A-387B-1F45-A09F-6867547CFC3B}" dt="2022-03-27T22:01:28.226" v="5793"/>
          <ac:picMkLst>
            <pc:docMk/>
            <pc:sldMk cId="3585058193" sldId="275"/>
            <ac:picMk id="3" creationId="{E9901F8F-30DE-F945-B362-7A6714576FD1}"/>
          </ac:picMkLst>
        </pc:picChg>
      </pc:sldChg>
      <pc:sldChg chg="addSp delSp modSp mod ord modTransition setBg modAnim">
        <pc:chgData name="Tulli, Floriana (ftulli@uidaho.edu)" userId="a77e8377-9712-4e77-8183-53832fa48718" providerId="ADAL" clId="{5E75738A-387B-1F45-A09F-6867547CFC3B}" dt="2022-03-27T21:56:09.705" v="5787"/>
        <pc:sldMkLst>
          <pc:docMk/>
          <pc:sldMk cId="3779711267" sldId="276"/>
        </pc:sldMkLst>
        <pc:spChg chg="mod">
          <ac:chgData name="Tulli, Floriana (ftulli@uidaho.edu)" userId="a77e8377-9712-4e77-8183-53832fa48718" providerId="ADAL" clId="{5E75738A-387B-1F45-A09F-6867547CFC3B}" dt="2022-03-27T18:40:11.263" v="348" actId="14861"/>
          <ac:spMkLst>
            <pc:docMk/>
            <pc:sldMk cId="3779711267" sldId="276"/>
            <ac:spMk id="2" creationId="{EE3CD808-E0AE-5B45-B859-6D014C156C57}"/>
          </ac:spMkLst>
        </pc:spChg>
        <pc:spChg chg="mod">
          <ac:chgData name="Tulli, Floriana (ftulli@uidaho.edu)" userId="a77e8377-9712-4e77-8183-53832fa48718" providerId="ADAL" clId="{5E75738A-387B-1F45-A09F-6867547CFC3B}" dt="2022-03-27T18:39:39.306" v="195" actId="14100"/>
          <ac:spMkLst>
            <pc:docMk/>
            <pc:sldMk cId="3779711267" sldId="276"/>
            <ac:spMk id="3" creationId="{6F71191A-EF67-AF4E-ADEE-F6FE4877F367}"/>
          </ac:spMkLst>
        </pc:spChg>
        <pc:spChg chg="add del">
          <ac:chgData name="Tulli, Floriana (ftulli@uidaho.edu)" userId="a77e8377-9712-4e77-8183-53832fa48718" providerId="ADAL" clId="{5E75738A-387B-1F45-A09F-6867547CFC3B}" dt="2022-03-27T18:39:18.741" v="188" actId="26606"/>
          <ac:spMkLst>
            <pc:docMk/>
            <pc:sldMk cId="3779711267" sldId="276"/>
            <ac:spMk id="9" creationId="{5EE2BC33-F8B8-4768-AE46-E7CF6E3D7C9D}"/>
          </ac:spMkLst>
        </pc:spChg>
        <pc:spChg chg="add del">
          <ac:chgData name="Tulli, Floriana (ftulli@uidaho.edu)" userId="a77e8377-9712-4e77-8183-53832fa48718" providerId="ADAL" clId="{5E75738A-387B-1F45-A09F-6867547CFC3B}" dt="2022-03-27T18:39:18.741" v="188" actId="26606"/>
          <ac:spMkLst>
            <pc:docMk/>
            <pc:sldMk cId="3779711267" sldId="276"/>
            <ac:spMk id="11" creationId="{905EB5AC-4150-4206-9DBE-37DD0EBFBC79}"/>
          </ac:spMkLst>
        </pc:spChg>
        <pc:spChg chg="add">
          <ac:chgData name="Tulli, Floriana (ftulli@uidaho.edu)" userId="a77e8377-9712-4e77-8183-53832fa48718" providerId="ADAL" clId="{5E75738A-387B-1F45-A09F-6867547CFC3B}" dt="2022-03-27T18:39:18.753" v="189" actId="26606"/>
          <ac:spMkLst>
            <pc:docMk/>
            <pc:sldMk cId="3779711267" sldId="276"/>
            <ac:spMk id="13" creationId="{1265911B-1E2F-489E-97EF-A15A9299E703}"/>
          </ac:spMkLst>
        </pc:spChg>
        <pc:spChg chg="add">
          <ac:chgData name="Tulli, Floriana (ftulli@uidaho.edu)" userId="a77e8377-9712-4e77-8183-53832fa48718" providerId="ADAL" clId="{5E75738A-387B-1F45-A09F-6867547CFC3B}" dt="2022-03-27T18:39:18.753" v="189" actId="26606"/>
          <ac:spMkLst>
            <pc:docMk/>
            <pc:sldMk cId="3779711267" sldId="276"/>
            <ac:spMk id="14" creationId="{2119D4F1-CE65-4D74-A168-F27C15F1B00C}"/>
          </ac:spMkLst>
        </pc:spChg>
        <pc:picChg chg="add del mod">
          <ac:chgData name="Tulli, Floriana (ftulli@uidaho.edu)" userId="a77e8377-9712-4e77-8183-53832fa48718" providerId="ADAL" clId="{5E75738A-387B-1F45-A09F-6867547CFC3B}" dt="2022-03-27T21:54:14.943" v="5786"/>
          <ac:picMkLst>
            <pc:docMk/>
            <pc:sldMk cId="3779711267" sldId="276"/>
            <ac:picMk id="4" creationId="{5B40BD6D-C491-C947-99A2-B23EDD3898A9}"/>
          </ac:picMkLst>
        </pc:picChg>
        <pc:picChg chg="add mod">
          <ac:chgData name="Tulli, Floriana (ftulli@uidaho.edu)" userId="a77e8377-9712-4e77-8183-53832fa48718" providerId="ADAL" clId="{5E75738A-387B-1F45-A09F-6867547CFC3B}" dt="2022-03-27T21:56:09.705" v="5787"/>
          <ac:picMkLst>
            <pc:docMk/>
            <pc:sldMk cId="3779711267" sldId="276"/>
            <ac:picMk id="5" creationId="{7B9E50E6-C357-7B4E-9997-11B915BC7F12}"/>
          </ac:picMkLst>
        </pc:picChg>
        <pc:picChg chg="add del">
          <ac:chgData name="Tulli, Floriana (ftulli@uidaho.edu)" userId="a77e8377-9712-4e77-8183-53832fa48718" providerId="ADAL" clId="{5E75738A-387B-1F45-A09F-6867547CFC3B}" dt="2022-03-27T18:39:18.741" v="188" actId="26606"/>
          <ac:picMkLst>
            <pc:docMk/>
            <pc:sldMk cId="3779711267" sldId="276"/>
            <ac:picMk id="5" creationId="{DB6403E2-F1B6-0E88-5734-62ECBC49D779}"/>
          </ac:picMkLst>
        </pc:picChg>
        <pc:picChg chg="add">
          <ac:chgData name="Tulli, Floriana (ftulli@uidaho.edu)" userId="a77e8377-9712-4e77-8183-53832fa48718" providerId="ADAL" clId="{5E75738A-387B-1F45-A09F-6867547CFC3B}" dt="2022-03-27T18:39:18.753" v="189" actId="26606"/>
          <ac:picMkLst>
            <pc:docMk/>
            <pc:sldMk cId="3779711267" sldId="276"/>
            <ac:picMk id="15" creationId="{034C40D4-1A73-90DB-E15E-5B3EFF12E078}"/>
          </ac:picMkLst>
        </pc:picChg>
      </pc:sldChg>
      <pc:sldChg chg="addSp delSp modSp ord modTransition modAnim">
        <pc:chgData name="Tulli, Floriana (ftulli@uidaho.edu)" userId="a77e8377-9712-4e77-8183-53832fa48718" providerId="ADAL" clId="{5E75738A-387B-1F45-A09F-6867547CFC3B}" dt="2022-03-27T21:42:46.003" v="5337"/>
        <pc:sldMkLst>
          <pc:docMk/>
          <pc:sldMk cId="3849056809" sldId="277"/>
        </pc:sldMkLst>
        <pc:picChg chg="add del mod">
          <ac:chgData name="Tulli, Floriana (ftulli@uidaho.edu)" userId="a77e8377-9712-4e77-8183-53832fa48718" providerId="ADAL" clId="{5E75738A-387B-1F45-A09F-6867547CFC3B}" dt="2022-03-27T21:37:41.623" v="5320"/>
          <ac:picMkLst>
            <pc:docMk/>
            <pc:sldMk cId="3849056809" sldId="277"/>
            <ac:picMk id="2" creationId="{7316CF1F-6D6C-BC4B-BD85-278A84D7C70A}"/>
          </ac:picMkLst>
        </pc:picChg>
        <pc:picChg chg="add del mod">
          <ac:chgData name="Tulli, Floriana (ftulli@uidaho.edu)" userId="a77e8377-9712-4e77-8183-53832fa48718" providerId="ADAL" clId="{5E75738A-387B-1F45-A09F-6867547CFC3B}" dt="2022-03-27T21:38:03.051" v="5322"/>
          <ac:picMkLst>
            <pc:docMk/>
            <pc:sldMk cId="3849056809" sldId="277"/>
            <ac:picMk id="3" creationId="{6F927DDC-1FBA-0D43-A97D-96AC7177526E}"/>
          </ac:picMkLst>
        </pc:picChg>
        <pc:picChg chg="add del mod">
          <ac:chgData name="Tulli, Floriana (ftulli@uidaho.edu)" userId="a77e8377-9712-4e77-8183-53832fa48718" providerId="ADAL" clId="{5E75738A-387B-1F45-A09F-6867547CFC3B}" dt="2022-03-27T21:38:23.076" v="5324"/>
          <ac:picMkLst>
            <pc:docMk/>
            <pc:sldMk cId="3849056809" sldId="277"/>
            <ac:picMk id="4" creationId="{A7F4C030-4364-6E44-8D32-158D8BF883E5}"/>
          </ac:picMkLst>
        </pc:picChg>
        <pc:picChg chg="add del mod">
          <ac:chgData name="Tulli, Floriana (ftulli@uidaho.edu)" userId="a77e8377-9712-4e77-8183-53832fa48718" providerId="ADAL" clId="{5E75738A-387B-1F45-A09F-6867547CFC3B}" dt="2022-03-27T21:38:48.479" v="5326"/>
          <ac:picMkLst>
            <pc:docMk/>
            <pc:sldMk cId="3849056809" sldId="277"/>
            <ac:picMk id="5" creationId="{74F72E3C-E399-8C47-83CB-47F101380AD9}"/>
          </ac:picMkLst>
        </pc:picChg>
        <pc:picChg chg="add del mod">
          <ac:chgData name="Tulli, Floriana (ftulli@uidaho.edu)" userId="a77e8377-9712-4e77-8183-53832fa48718" providerId="ADAL" clId="{5E75738A-387B-1F45-A09F-6867547CFC3B}" dt="2022-03-27T21:40:00.792" v="5328"/>
          <ac:picMkLst>
            <pc:docMk/>
            <pc:sldMk cId="3849056809" sldId="277"/>
            <ac:picMk id="6" creationId="{4225C078-7BD3-CA4A-B970-3C64DEF063E5}"/>
          </ac:picMkLst>
        </pc:picChg>
        <pc:picChg chg="add del mod">
          <ac:chgData name="Tulli, Floriana (ftulli@uidaho.edu)" userId="a77e8377-9712-4e77-8183-53832fa48718" providerId="ADAL" clId="{5E75738A-387B-1F45-A09F-6867547CFC3B}" dt="2022-03-27T21:40:33.182" v="5330"/>
          <ac:picMkLst>
            <pc:docMk/>
            <pc:sldMk cId="3849056809" sldId="277"/>
            <ac:picMk id="7" creationId="{BFC0AB93-F23D-E04A-89FB-6B672F5E811B}"/>
          </ac:picMkLst>
        </pc:picChg>
        <pc:picChg chg="add del mod">
          <ac:chgData name="Tulli, Floriana (ftulli@uidaho.edu)" userId="a77e8377-9712-4e77-8183-53832fa48718" providerId="ADAL" clId="{5E75738A-387B-1F45-A09F-6867547CFC3B}" dt="2022-03-27T21:41:11.791" v="5332"/>
          <ac:picMkLst>
            <pc:docMk/>
            <pc:sldMk cId="3849056809" sldId="277"/>
            <ac:picMk id="8" creationId="{FA779869-9870-4D4F-96F5-795F1AB55326}"/>
          </ac:picMkLst>
        </pc:picChg>
        <pc:picChg chg="add del mod">
          <ac:chgData name="Tulli, Floriana (ftulli@uidaho.edu)" userId="a77e8377-9712-4e77-8183-53832fa48718" providerId="ADAL" clId="{5E75738A-387B-1F45-A09F-6867547CFC3B}" dt="2022-03-27T21:42:07.012" v="5334"/>
          <ac:picMkLst>
            <pc:docMk/>
            <pc:sldMk cId="3849056809" sldId="277"/>
            <ac:picMk id="9" creationId="{EC233B23-2396-3447-9135-6181BA0042C0}"/>
          </ac:picMkLst>
        </pc:picChg>
        <pc:picChg chg="add del mod">
          <ac:chgData name="Tulli, Floriana (ftulli@uidaho.edu)" userId="a77e8377-9712-4e77-8183-53832fa48718" providerId="ADAL" clId="{5E75738A-387B-1F45-A09F-6867547CFC3B}" dt="2022-03-27T21:42:27.652" v="5336"/>
          <ac:picMkLst>
            <pc:docMk/>
            <pc:sldMk cId="3849056809" sldId="277"/>
            <ac:picMk id="10" creationId="{D9BD7120-F393-6E4D-99BE-2D015A5D92E8}"/>
          </ac:picMkLst>
        </pc:picChg>
        <pc:picChg chg="add mod">
          <ac:chgData name="Tulli, Floriana (ftulli@uidaho.edu)" userId="a77e8377-9712-4e77-8183-53832fa48718" providerId="ADAL" clId="{5E75738A-387B-1F45-A09F-6867547CFC3B}" dt="2022-03-27T21:42:46.003" v="5337"/>
          <ac:picMkLst>
            <pc:docMk/>
            <pc:sldMk cId="3849056809" sldId="277"/>
            <ac:picMk id="11" creationId="{0438C18C-E68C-3A4E-B05B-923C105AD90A}"/>
          </ac:picMkLst>
        </pc:picChg>
      </pc:sldChg>
      <pc:sldChg chg="addSp delSp modSp new mod modTransition setBg modAnim modNotesTx">
        <pc:chgData name="Tulli, Floriana (ftulli@uidaho.edu)" userId="a77e8377-9712-4e77-8183-53832fa48718" providerId="ADAL" clId="{5E75738A-387B-1F45-A09F-6867547CFC3B}" dt="2022-03-27T20:39:39.642" v="1665"/>
        <pc:sldMkLst>
          <pc:docMk/>
          <pc:sldMk cId="394084616" sldId="278"/>
        </pc:sldMkLst>
        <pc:spChg chg="del">
          <ac:chgData name="Tulli, Floriana (ftulli@uidaho.edu)" userId="a77e8377-9712-4e77-8183-53832fa48718" providerId="ADAL" clId="{5E75738A-387B-1F45-A09F-6867547CFC3B}" dt="2022-03-27T18:23:29.765" v="46" actId="478"/>
          <ac:spMkLst>
            <pc:docMk/>
            <pc:sldMk cId="394084616" sldId="278"/>
            <ac:spMk id="2" creationId="{F60E5F9B-33A0-2049-BA8F-C786F75EEDD6}"/>
          </ac:spMkLst>
        </pc:spChg>
        <pc:spChg chg="del mod">
          <ac:chgData name="Tulli, Floriana (ftulli@uidaho.edu)" userId="a77e8377-9712-4e77-8183-53832fa48718" providerId="ADAL" clId="{5E75738A-387B-1F45-A09F-6867547CFC3B}" dt="2022-03-27T18:23:42.480" v="47" actId="26606"/>
          <ac:spMkLst>
            <pc:docMk/>
            <pc:sldMk cId="394084616" sldId="278"/>
            <ac:spMk id="3" creationId="{BAC708BE-C75D-864E-AB8A-A11065FC59D4}"/>
          </ac:spMkLst>
        </pc:spChg>
        <pc:spChg chg="mod topLvl">
          <ac:chgData name="Tulli, Floriana (ftulli@uidaho.edu)" userId="a77e8377-9712-4e77-8183-53832fa48718" providerId="ADAL" clId="{5E75738A-387B-1F45-A09F-6867547CFC3B}" dt="2022-03-27T18:25:04.723" v="55" actId="165"/>
          <ac:spMkLst>
            <pc:docMk/>
            <pc:sldMk cId="394084616" sldId="278"/>
            <ac:spMk id="6" creationId="{D855CFED-F9E7-9142-99B7-9841E7C3261D}"/>
          </ac:spMkLst>
        </pc:spChg>
        <pc:spChg chg="mod topLvl">
          <ac:chgData name="Tulli, Floriana (ftulli@uidaho.edu)" userId="a77e8377-9712-4e77-8183-53832fa48718" providerId="ADAL" clId="{5E75738A-387B-1F45-A09F-6867547CFC3B}" dt="2022-03-27T18:27:40.391" v="96" actId="20577"/>
          <ac:spMkLst>
            <pc:docMk/>
            <pc:sldMk cId="394084616" sldId="278"/>
            <ac:spMk id="7" creationId="{891F0AA5-4490-5541-9CD8-F28DE6E153A0}"/>
          </ac:spMkLst>
        </pc:spChg>
        <pc:spChg chg="mod topLvl">
          <ac:chgData name="Tulli, Floriana (ftulli@uidaho.edu)" userId="a77e8377-9712-4e77-8183-53832fa48718" providerId="ADAL" clId="{5E75738A-387B-1F45-A09F-6867547CFC3B}" dt="2022-03-27T18:25:04.723" v="55" actId="165"/>
          <ac:spMkLst>
            <pc:docMk/>
            <pc:sldMk cId="394084616" sldId="278"/>
            <ac:spMk id="8" creationId="{45C41971-0F26-A64A-9625-7A19B6DDF591}"/>
          </ac:spMkLst>
        </pc:spChg>
        <pc:spChg chg="add del">
          <ac:chgData name="Tulli, Floriana (ftulli@uidaho.edu)" userId="a77e8377-9712-4e77-8183-53832fa48718" providerId="ADAL" clId="{5E75738A-387B-1F45-A09F-6867547CFC3B}" dt="2022-03-27T18:23:54.117" v="49" actId="26606"/>
          <ac:spMkLst>
            <pc:docMk/>
            <pc:sldMk cId="394084616" sldId="278"/>
            <ac:spMk id="9" creationId="{1C8B38D4-9D92-4608-A16B-260E8CC21335}"/>
          </ac:spMkLst>
        </pc:spChg>
        <pc:spChg chg="mod topLvl">
          <ac:chgData name="Tulli, Floriana (ftulli@uidaho.edu)" userId="a77e8377-9712-4e77-8183-53832fa48718" providerId="ADAL" clId="{5E75738A-387B-1F45-A09F-6867547CFC3B}" dt="2022-03-27T18:25:04.723" v="55" actId="165"/>
          <ac:spMkLst>
            <pc:docMk/>
            <pc:sldMk cId="394084616" sldId="278"/>
            <ac:spMk id="10" creationId="{B44B4BF9-A85A-194E-AD0B-E1AAB8C432A0}"/>
          </ac:spMkLst>
        </pc:spChg>
        <pc:spChg chg="mod topLvl">
          <ac:chgData name="Tulli, Floriana (ftulli@uidaho.edu)" userId="a77e8377-9712-4e77-8183-53832fa48718" providerId="ADAL" clId="{5E75738A-387B-1F45-A09F-6867547CFC3B}" dt="2022-03-27T18:25:04.723" v="55" actId="165"/>
          <ac:spMkLst>
            <pc:docMk/>
            <pc:sldMk cId="394084616" sldId="278"/>
            <ac:spMk id="11" creationId="{BA31640A-ECA1-7E42-AB29-B754FA3C7B10}"/>
          </ac:spMkLst>
        </pc:spChg>
        <pc:spChg chg="mod topLvl">
          <ac:chgData name="Tulli, Floriana (ftulli@uidaho.edu)" userId="a77e8377-9712-4e77-8183-53832fa48718" providerId="ADAL" clId="{5E75738A-387B-1F45-A09F-6867547CFC3B}" dt="2022-03-27T18:25:04.723" v="55" actId="165"/>
          <ac:spMkLst>
            <pc:docMk/>
            <pc:sldMk cId="394084616" sldId="278"/>
            <ac:spMk id="12" creationId="{4B025BF1-267B-5045-9A50-F66CA13471D4}"/>
          </ac:spMkLst>
        </pc:spChg>
        <pc:spChg chg="mod topLvl">
          <ac:chgData name="Tulli, Floriana (ftulli@uidaho.edu)" userId="a77e8377-9712-4e77-8183-53832fa48718" providerId="ADAL" clId="{5E75738A-387B-1F45-A09F-6867547CFC3B}" dt="2022-03-27T18:25:04.723" v="55" actId="165"/>
          <ac:spMkLst>
            <pc:docMk/>
            <pc:sldMk cId="394084616" sldId="278"/>
            <ac:spMk id="13" creationId="{0FBD93BB-E94A-6346-8690-0B701F45385F}"/>
          </ac:spMkLst>
        </pc:spChg>
        <pc:spChg chg="add">
          <ac:chgData name="Tulli, Floriana (ftulli@uidaho.edu)" userId="a77e8377-9712-4e77-8183-53832fa48718" providerId="ADAL" clId="{5E75738A-387B-1F45-A09F-6867547CFC3B}" dt="2022-03-27T18:23:54.117" v="49" actId="26606"/>
          <ac:spMkLst>
            <pc:docMk/>
            <pc:sldMk cId="394084616" sldId="278"/>
            <ac:spMk id="14" creationId="{1C8B38D4-9D92-4608-A16B-260E8CC21335}"/>
          </ac:spMkLst>
        </pc:spChg>
        <pc:spChg chg="mod topLvl">
          <ac:chgData name="Tulli, Floriana (ftulli@uidaho.edu)" userId="a77e8377-9712-4e77-8183-53832fa48718" providerId="ADAL" clId="{5E75738A-387B-1F45-A09F-6867547CFC3B}" dt="2022-03-27T18:25:04.723" v="55" actId="165"/>
          <ac:spMkLst>
            <pc:docMk/>
            <pc:sldMk cId="394084616" sldId="278"/>
            <ac:spMk id="15" creationId="{43935466-EE41-0F4E-BE6D-A3F80A795760}"/>
          </ac:spMkLst>
        </pc:spChg>
        <pc:spChg chg="mod topLvl">
          <ac:chgData name="Tulli, Floriana (ftulli@uidaho.edu)" userId="a77e8377-9712-4e77-8183-53832fa48718" providerId="ADAL" clId="{5E75738A-387B-1F45-A09F-6867547CFC3B}" dt="2022-03-27T18:25:04.723" v="55" actId="165"/>
          <ac:spMkLst>
            <pc:docMk/>
            <pc:sldMk cId="394084616" sldId="278"/>
            <ac:spMk id="16" creationId="{E944C894-877B-3843-AD9A-4E519C265E22}"/>
          </ac:spMkLst>
        </pc:spChg>
        <pc:grpChg chg="del mod">
          <ac:chgData name="Tulli, Floriana (ftulli@uidaho.edu)" userId="a77e8377-9712-4e77-8183-53832fa48718" providerId="ADAL" clId="{5E75738A-387B-1F45-A09F-6867547CFC3B}" dt="2022-03-27T18:25:04.723" v="55" actId="165"/>
          <ac:grpSpMkLst>
            <pc:docMk/>
            <pc:sldMk cId="394084616" sldId="278"/>
            <ac:grpSpMk id="4" creationId="{C5189D29-9EB2-894F-8FB7-6707166FFF3A}"/>
          </ac:grpSpMkLst>
        </pc:grpChg>
        <pc:graphicFrameChg chg="add del mod modGraphic">
          <ac:chgData name="Tulli, Floriana (ftulli@uidaho.edu)" userId="a77e8377-9712-4e77-8183-53832fa48718" providerId="ADAL" clId="{5E75738A-387B-1F45-A09F-6867547CFC3B}" dt="2022-03-27T18:24:59.937" v="54" actId="18245"/>
          <ac:graphicFrameMkLst>
            <pc:docMk/>
            <pc:sldMk cId="394084616" sldId="278"/>
            <ac:graphicFrameMk id="5" creationId="{A249C531-02AA-2545-EDA7-0DB76F44DEFB}"/>
          </ac:graphicFrameMkLst>
        </pc:graphicFrameChg>
        <pc:picChg chg="add del mod">
          <ac:chgData name="Tulli, Floriana (ftulli@uidaho.edu)" userId="a77e8377-9712-4e77-8183-53832fa48718" providerId="ADAL" clId="{5E75738A-387B-1F45-A09F-6867547CFC3B}" dt="2022-03-27T19:08:42.300" v="377"/>
          <ac:picMkLst>
            <pc:docMk/>
            <pc:sldMk cId="394084616" sldId="278"/>
            <ac:picMk id="2" creationId="{84E7A84B-77F1-6B44-ABF5-F2D133AF497A}"/>
          </ac:picMkLst>
        </pc:picChg>
        <pc:picChg chg="add del mod">
          <ac:chgData name="Tulli, Floriana (ftulli@uidaho.edu)" userId="a77e8377-9712-4e77-8183-53832fa48718" providerId="ADAL" clId="{5E75738A-387B-1F45-A09F-6867547CFC3B}" dt="2022-03-27T20:22:06.419" v="391"/>
          <ac:picMkLst>
            <pc:docMk/>
            <pc:sldMk cId="394084616" sldId="278"/>
            <ac:picMk id="3" creationId="{1DCB42F9-49A3-664D-9317-DA1926F4C53B}"/>
          </ac:picMkLst>
        </pc:picChg>
        <pc:picChg chg="add del mod">
          <ac:chgData name="Tulli, Floriana (ftulli@uidaho.edu)" userId="a77e8377-9712-4e77-8183-53832fa48718" providerId="ADAL" clId="{5E75738A-387B-1F45-A09F-6867547CFC3B}" dt="2022-03-27T20:22:28.920" v="393"/>
          <ac:picMkLst>
            <pc:docMk/>
            <pc:sldMk cId="394084616" sldId="278"/>
            <ac:picMk id="4" creationId="{3FB05916-7030-D648-A1B0-45355B0851A0}"/>
          </ac:picMkLst>
        </pc:picChg>
        <pc:picChg chg="add del mod">
          <ac:chgData name="Tulli, Floriana (ftulli@uidaho.edu)" userId="a77e8377-9712-4e77-8183-53832fa48718" providerId="ADAL" clId="{5E75738A-387B-1F45-A09F-6867547CFC3B}" dt="2022-03-27T20:22:47.121" v="395"/>
          <ac:picMkLst>
            <pc:docMk/>
            <pc:sldMk cId="394084616" sldId="278"/>
            <ac:picMk id="5" creationId="{2F2C7370-35B8-3045-B323-90E941A46702}"/>
          </ac:picMkLst>
        </pc:picChg>
        <pc:picChg chg="add del mod">
          <ac:chgData name="Tulli, Floriana (ftulli@uidaho.edu)" userId="a77e8377-9712-4e77-8183-53832fa48718" providerId="ADAL" clId="{5E75738A-387B-1F45-A09F-6867547CFC3B}" dt="2022-03-27T20:24:12.610" v="397"/>
          <ac:picMkLst>
            <pc:docMk/>
            <pc:sldMk cId="394084616" sldId="278"/>
            <ac:picMk id="9" creationId="{90D63446-02F0-414E-942F-E55F7C823447}"/>
          </ac:picMkLst>
        </pc:picChg>
        <pc:picChg chg="add del mod">
          <ac:chgData name="Tulli, Floriana (ftulli@uidaho.edu)" userId="a77e8377-9712-4e77-8183-53832fa48718" providerId="ADAL" clId="{5E75738A-387B-1F45-A09F-6867547CFC3B}" dt="2022-03-27T20:24:41.118" v="399"/>
          <ac:picMkLst>
            <pc:docMk/>
            <pc:sldMk cId="394084616" sldId="278"/>
            <ac:picMk id="17" creationId="{C4277B04-2583-494D-BD74-7F6AEF7CA65D}"/>
          </ac:picMkLst>
        </pc:picChg>
        <pc:picChg chg="add del mod">
          <ac:chgData name="Tulli, Floriana (ftulli@uidaho.edu)" userId="a77e8377-9712-4e77-8183-53832fa48718" providerId="ADAL" clId="{5E75738A-387B-1F45-A09F-6867547CFC3B}" dt="2022-03-27T20:26:23.661" v="401"/>
          <ac:picMkLst>
            <pc:docMk/>
            <pc:sldMk cId="394084616" sldId="278"/>
            <ac:picMk id="18" creationId="{17EC4484-C477-7343-BC2E-1E9DE8CA6682}"/>
          </ac:picMkLst>
        </pc:picChg>
        <pc:picChg chg="add del mod">
          <ac:chgData name="Tulli, Floriana (ftulli@uidaho.edu)" userId="a77e8377-9712-4e77-8183-53832fa48718" providerId="ADAL" clId="{5E75738A-387B-1F45-A09F-6867547CFC3B}" dt="2022-03-27T20:27:33.927" v="403"/>
          <ac:picMkLst>
            <pc:docMk/>
            <pc:sldMk cId="394084616" sldId="278"/>
            <ac:picMk id="19" creationId="{779CD9D7-56E1-5249-AA6A-127F1D4ABA22}"/>
          </ac:picMkLst>
        </pc:picChg>
        <pc:picChg chg="add del mod">
          <ac:chgData name="Tulli, Floriana (ftulli@uidaho.edu)" userId="a77e8377-9712-4e77-8183-53832fa48718" providerId="ADAL" clId="{5E75738A-387B-1F45-A09F-6867547CFC3B}" dt="2022-03-27T20:38:46.803" v="1663"/>
          <ac:picMkLst>
            <pc:docMk/>
            <pc:sldMk cId="394084616" sldId="278"/>
            <ac:picMk id="20" creationId="{C0A280F6-0339-A44E-9CFB-869ECF2C4B73}"/>
          </ac:picMkLst>
        </pc:picChg>
        <pc:picChg chg="add mod">
          <ac:chgData name="Tulli, Floriana (ftulli@uidaho.edu)" userId="a77e8377-9712-4e77-8183-53832fa48718" providerId="ADAL" clId="{5E75738A-387B-1F45-A09F-6867547CFC3B}" dt="2022-03-27T20:39:39.642" v="1665"/>
          <ac:picMkLst>
            <pc:docMk/>
            <pc:sldMk cId="394084616" sldId="278"/>
            <ac:picMk id="21" creationId="{0D68D48E-4230-734D-BE4F-3F765E05AC8A}"/>
          </ac:picMkLst>
        </pc:picChg>
      </pc:sldChg>
      <pc:sldChg chg="addSp delSp modSp new mod ord modTransition delAnim modAnim modNotesTx">
        <pc:chgData name="Tulli, Floriana (ftulli@uidaho.edu)" userId="a77e8377-9712-4e77-8183-53832fa48718" providerId="ADAL" clId="{5E75738A-387B-1F45-A09F-6867547CFC3B}" dt="2022-03-27T20:40:55.231" v="1721"/>
        <pc:sldMkLst>
          <pc:docMk/>
          <pc:sldMk cId="2396689062" sldId="279"/>
        </pc:sldMkLst>
        <pc:spChg chg="del">
          <ac:chgData name="Tulli, Floriana (ftulli@uidaho.edu)" userId="a77e8377-9712-4e77-8183-53832fa48718" providerId="ADAL" clId="{5E75738A-387B-1F45-A09F-6867547CFC3B}" dt="2022-03-27T18:26:41.049" v="75" actId="478"/>
          <ac:spMkLst>
            <pc:docMk/>
            <pc:sldMk cId="2396689062" sldId="279"/>
            <ac:spMk id="2" creationId="{8DB27F70-E38F-E440-91A5-A8B85BC68FCB}"/>
          </ac:spMkLst>
        </pc:spChg>
        <pc:spChg chg="add mod">
          <ac:chgData name="Tulli, Floriana (ftulli@uidaho.edu)" userId="a77e8377-9712-4e77-8183-53832fa48718" providerId="ADAL" clId="{5E75738A-387B-1F45-A09F-6867547CFC3B}" dt="2022-03-27T18:26:53.875" v="77" actId="1076"/>
          <ac:spMkLst>
            <pc:docMk/>
            <pc:sldMk cId="2396689062" sldId="279"/>
            <ac:spMk id="3" creationId="{C74AD501-B29F-9541-8911-C7AADEA38937}"/>
          </ac:spMkLst>
        </pc:spChg>
        <pc:spChg chg="add mod">
          <ac:chgData name="Tulli, Floriana (ftulli@uidaho.edu)" userId="a77e8377-9712-4e77-8183-53832fa48718" providerId="ADAL" clId="{5E75738A-387B-1F45-A09F-6867547CFC3B}" dt="2022-03-27T18:26:39.519" v="74"/>
          <ac:spMkLst>
            <pc:docMk/>
            <pc:sldMk cId="2396689062" sldId="279"/>
            <ac:spMk id="4" creationId="{0416C1FC-F8A0-D840-8E40-BC82CCD7F084}"/>
          </ac:spMkLst>
        </pc:spChg>
        <pc:spChg chg="add mod">
          <ac:chgData name="Tulli, Floriana (ftulli@uidaho.edu)" userId="a77e8377-9712-4e77-8183-53832fa48718" providerId="ADAL" clId="{5E75738A-387B-1F45-A09F-6867547CFC3B}" dt="2022-03-27T18:27:31.482" v="95" actId="1076"/>
          <ac:spMkLst>
            <pc:docMk/>
            <pc:sldMk cId="2396689062" sldId="279"/>
            <ac:spMk id="5" creationId="{51DA1422-44ED-6D4E-A8B2-76EB2F8E654C}"/>
          </ac:spMkLst>
        </pc:spChg>
        <pc:grpChg chg="add mod">
          <ac:chgData name="Tulli, Floriana (ftulli@uidaho.edu)" userId="a77e8377-9712-4e77-8183-53832fa48718" providerId="ADAL" clId="{5E75738A-387B-1F45-A09F-6867547CFC3B}" dt="2022-03-27T18:27:29.028" v="94" actId="1076"/>
          <ac:grpSpMkLst>
            <pc:docMk/>
            <pc:sldMk cId="2396689062" sldId="279"/>
            <ac:grpSpMk id="6" creationId="{E3F1BD0D-09BB-A541-8AFE-D016B9748EC3}"/>
          </ac:grpSpMkLst>
        </pc:grpChg>
        <pc:picChg chg="add del mod">
          <ac:chgData name="Tulli, Floriana (ftulli@uidaho.edu)" userId="a77e8377-9712-4e77-8183-53832fa48718" providerId="ADAL" clId="{5E75738A-387B-1F45-A09F-6867547CFC3B}" dt="2022-03-27T19:08:39.375" v="376"/>
          <ac:picMkLst>
            <pc:docMk/>
            <pc:sldMk cId="2396689062" sldId="279"/>
            <ac:picMk id="2" creationId="{2B90F53E-2FBF-A745-B6FD-E8300DFDE378}"/>
          </ac:picMkLst>
        </pc:picChg>
        <pc:picChg chg="add del mod">
          <ac:chgData name="Tulli, Floriana (ftulli@uidaho.edu)" userId="a77e8377-9712-4e77-8183-53832fa48718" providerId="ADAL" clId="{5E75738A-387B-1F45-A09F-6867547CFC3B}" dt="2022-03-27T20:27:30.249" v="402"/>
          <ac:picMkLst>
            <pc:docMk/>
            <pc:sldMk cId="2396689062" sldId="279"/>
            <ac:picMk id="7" creationId="{732C3E59-635D-3C4C-87CE-DE695EC69E10}"/>
          </ac:picMkLst>
        </pc:picChg>
        <pc:picChg chg="add del mod">
          <ac:chgData name="Tulli, Floriana (ftulli@uidaho.edu)" userId="a77e8377-9712-4e77-8183-53832fa48718" providerId="ADAL" clId="{5E75738A-387B-1F45-A09F-6867547CFC3B}" dt="2022-03-27T20:38:51.594" v="1664"/>
          <ac:picMkLst>
            <pc:docMk/>
            <pc:sldMk cId="2396689062" sldId="279"/>
            <ac:picMk id="8" creationId="{44C4F4B2-7999-CA44-B4C5-2C4DB07051AA}"/>
          </ac:picMkLst>
        </pc:picChg>
        <pc:picChg chg="add mod">
          <ac:chgData name="Tulli, Floriana (ftulli@uidaho.edu)" userId="a77e8377-9712-4e77-8183-53832fa48718" providerId="ADAL" clId="{5E75738A-387B-1F45-A09F-6867547CFC3B}" dt="2022-03-27T20:40:55.231" v="1721"/>
          <ac:picMkLst>
            <pc:docMk/>
            <pc:sldMk cId="2396689062" sldId="279"/>
            <ac:picMk id="9" creationId="{C5C981AB-8B51-9145-8F97-8F8ABF60FAC1}"/>
          </ac:picMkLst>
        </pc:picChg>
      </pc:sldChg>
      <pc:sldChg chg="addSp modSp new del mod setBg addAnim">
        <pc:chgData name="Tulli, Floriana (ftulli@uidaho.edu)" userId="a77e8377-9712-4e77-8183-53832fa48718" providerId="ADAL" clId="{5E75738A-387B-1F45-A09F-6867547CFC3B}" dt="2022-03-27T18:26:35.154" v="72" actId="2696"/>
        <pc:sldMkLst>
          <pc:docMk/>
          <pc:sldMk cId="3661437719" sldId="279"/>
        </pc:sldMkLst>
        <pc:spChg chg="mod">
          <ac:chgData name="Tulli, Floriana (ftulli@uidaho.edu)" userId="a77e8377-9712-4e77-8183-53832fa48718" providerId="ADAL" clId="{5E75738A-387B-1F45-A09F-6867547CFC3B}" dt="2022-03-27T18:26:13.208" v="69" actId="26606"/>
          <ac:spMkLst>
            <pc:docMk/>
            <pc:sldMk cId="3661437719" sldId="279"/>
            <ac:spMk id="2" creationId="{19B9751C-EB7F-7B44-9306-16FC773503B5}"/>
          </ac:spMkLst>
        </pc:spChg>
        <pc:spChg chg="add">
          <ac:chgData name="Tulli, Floriana (ftulli@uidaho.edu)" userId="a77e8377-9712-4e77-8183-53832fa48718" providerId="ADAL" clId="{5E75738A-387B-1F45-A09F-6867547CFC3B}" dt="2022-03-27T18:26:13.208" v="69" actId="26606"/>
          <ac:spMkLst>
            <pc:docMk/>
            <pc:sldMk cId="3661437719" sldId="279"/>
            <ac:spMk id="11" creationId="{40E0E787-6A3F-4579-9E73-AC9FBB0E3A45}"/>
          </ac:spMkLst>
        </pc:spChg>
        <pc:spChg chg="add">
          <ac:chgData name="Tulli, Floriana (ftulli@uidaho.edu)" userId="a77e8377-9712-4e77-8183-53832fa48718" providerId="ADAL" clId="{5E75738A-387B-1F45-A09F-6867547CFC3B}" dt="2022-03-27T18:26:13.208" v="69" actId="26606"/>
          <ac:spMkLst>
            <pc:docMk/>
            <pc:sldMk cId="3661437719" sldId="279"/>
            <ac:spMk id="13" creationId="{C9738BEF-1509-49AB-94B0-7D2B6218893C}"/>
          </ac:spMkLst>
        </pc:spChg>
        <pc:picChg chg="add">
          <ac:chgData name="Tulli, Floriana (ftulli@uidaho.edu)" userId="a77e8377-9712-4e77-8183-53832fa48718" providerId="ADAL" clId="{5E75738A-387B-1F45-A09F-6867547CFC3B}" dt="2022-03-27T18:26:13.208" v="69" actId="26606"/>
          <ac:picMkLst>
            <pc:docMk/>
            <pc:sldMk cId="3661437719" sldId="279"/>
            <ac:picMk id="6" creationId="{0BF259C3-16C7-310A-9020-63BFF6F75FD3}"/>
          </ac:picMkLst>
        </pc:picChg>
        <pc:cxnChg chg="add">
          <ac:chgData name="Tulli, Floriana (ftulli@uidaho.edu)" userId="a77e8377-9712-4e77-8183-53832fa48718" providerId="ADAL" clId="{5E75738A-387B-1F45-A09F-6867547CFC3B}" dt="2022-03-27T18:26:13.208" v="69" actId="26606"/>
          <ac:cxnSpMkLst>
            <pc:docMk/>
            <pc:sldMk cId="3661437719" sldId="279"/>
            <ac:cxnSpMk id="9" creationId="{AEED5540-64E5-4258-ABA4-753F07B71B38}"/>
          </ac:cxnSpMkLst>
        </pc:cxnChg>
        <pc:cxnChg chg="add">
          <ac:chgData name="Tulli, Floriana (ftulli@uidaho.edu)" userId="a77e8377-9712-4e77-8183-53832fa48718" providerId="ADAL" clId="{5E75738A-387B-1F45-A09F-6867547CFC3B}" dt="2022-03-27T18:26:13.208" v="69" actId="26606"/>
          <ac:cxnSpMkLst>
            <pc:docMk/>
            <pc:sldMk cId="3661437719" sldId="279"/>
            <ac:cxnSpMk id="15" creationId="{651B3B56-501F-42FF-8534-28EF7857BD40}"/>
          </ac:cxnSpMkLst>
        </pc:cxnChg>
      </pc:sldChg>
      <pc:sldChg chg="addSp delSp modSp add mod modTransition delAnim modAnim">
        <pc:chgData name="Tulli, Floriana (ftulli@uidaho.edu)" userId="a77e8377-9712-4e77-8183-53832fa48718" providerId="ADAL" clId="{5E75738A-387B-1F45-A09F-6867547CFC3B}" dt="2022-03-27T21:53:36.489" v="5784"/>
        <pc:sldMkLst>
          <pc:docMk/>
          <pc:sldMk cId="4023852122" sldId="280"/>
        </pc:sldMkLst>
        <pc:spChg chg="del mod">
          <ac:chgData name="Tulli, Floriana (ftulli@uidaho.edu)" userId="a77e8377-9712-4e77-8183-53832fa48718" providerId="ADAL" clId="{5E75738A-387B-1F45-A09F-6867547CFC3B}" dt="2022-03-27T18:30:14.353" v="139" actId="478"/>
          <ac:spMkLst>
            <pc:docMk/>
            <pc:sldMk cId="4023852122" sldId="280"/>
            <ac:spMk id="5" creationId="{51DA1422-44ED-6D4E-A8B2-76EB2F8E654C}"/>
          </ac:spMkLst>
        </pc:spChg>
        <pc:spChg chg="add mod">
          <ac:chgData name="Tulli, Floriana (ftulli@uidaho.edu)" userId="a77e8377-9712-4e77-8183-53832fa48718" providerId="ADAL" clId="{5E75738A-387B-1F45-A09F-6867547CFC3B}" dt="2022-03-27T18:29:39.052" v="122"/>
          <ac:spMkLst>
            <pc:docMk/>
            <pc:sldMk cId="4023852122" sldId="280"/>
            <ac:spMk id="7" creationId="{0EDCCEDF-3C2C-5A40-8E84-D0A6820DE711}"/>
          </ac:spMkLst>
        </pc:spChg>
        <pc:spChg chg="add mod">
          <ac:chgData name="Tulli, Floriana (ftulli@uidaho.edu)" userId="a77e8377-9712-4e77-8183-53832fa48718" providerId="ADAL" clId="{5E75738A-387B-1F45-A09F-6867547CFC3B}" dt="2022-03-27T18:29:39.052" v="122"/>
          <ac:spMkLst>
            <pc:docMk/>
            <pc:sldMk cId="4023852122" sldId="280"/>
            <ac:spMk id="8" creationId="{843A31D2-74C7-2040-9661-58EFC94D0A38}"/>
          </ac:spMkLst>
        </pc:spChg>
        <pc:spChg chg="add mod">
          <ac:chgData name="Tulli, Floriana (ftulli@uidaho.edu)" userId="a77e8377-9712-4e77-8183-53832fa48718" providerId="ADAL" clId="{5E75738A-387B-1F45-A09F-6867547CFC3B}" dt="2022-03-27T18:30:42.958" v="146" actId="1076"/>
          <ac:spMkLst>
            <pc:docMk/>
            <pc:sldMk cId="4023852122" sldId="280"/>
            <ac:spMk id="9" creationId="{5AB63F4F-0973-F148-867C-3CEB0FF48F2A}"/>
          </ac:spMkLst>
        </pc:spChg>
        <pc:grpChg chg="add mod">
          <ac:chgData name="Tulli, Floriana (ftulli@uidaho.edu)" userId="a77e8377-9712-4e77-8183-53832fa48718" providerId="ADAL" clId="{5E75738A-387B-1F45-A09F-6867547CFC3B}" dt="2022-03-27T18:30:01.682" v="130" actId="1076"/>
          <ac:grpSpMkLst>
            <pc:docMk/>
            <pc:sldMk cId="4023852122" sldId="280"/>
            <ac:grpSpMk id="2" creationId="{57CDD3ED-C70E-B848-A509-8A0685A0A6CD}"/>
          </ac:grpSpMkLst>
        </pc:grpChg>
        <pc:grpChg chg="del">
          <ac:chgData name="Tulli, Floriana (ftulli@uidaho.edu)" userId="a77e8377-9712-4e77-8183-53832fa48718" providerId="ADAL" clId="{5E75738A-387B-1F45-A09F-6867547CFC3B}" dt="2022-03-27T18:30:00.310" v="129" actId="478"/>
          <ac:grpSpMkLst>
            <pc:docMk/>
            <pc:sldMk cId="4023852122" sldId="280"/>
            <ac:grpSpMk id="6" creationId="{E3F1BD0D-09BB-A541-8AFE-D016B9748EC3}"/>
          </ac:grpSpMkLst>
        </pc:grpChg>
        <pc:picChg chg="add mod">
          <ac:chgData name="Tulli, Floriana (ftulli@uidaho.edu)" userId="a77e8377-9712-4e77-8183-53832fa48718" providerId="ADAL" clId="{5E75738A-387B-1F45-A09F-6867547CFC3B}" dt="2022-03-27T21:53:36.489" v="5784"/>
          <ac:picMkLst>
            <pc:docMk/>
            <pc:sldMk cId="4023852122" sldId="280"/>
            <ac:picMk id="3" creationId="{505FDAF5-3ED0-1D48-8A5F-69A8F34C1AA9}"/>
          </ac:picMkLst>
        </pc:picChg>
      </pc:sldChg>
      <pc:sldChg chg="addSp delSp modSp add mod modTransition delAnim modAnim modNotesTx">
        <pc:chgData name="Tulli, Floriana (ftulli@uidaho.edu)" userId="a77e8377-9712-4e77-8183-53832fa48718" providerId="ADAL" clId="{5E75738A-387B-1F45-A09F-6867547CFC3B}" dt="2022-03-27T21:04:13.945" v="3196"/>
        <pc:sldMkLst>
          <pc:docMk/>
          <pc:sldMk cId="2520496573" sldId="281"/>
        </pc:sldMkLst>
        <pc:spChg chg="del mod">
          <ac:chgData name="Tulli, Floriana (ftulli@uidaho.edu)" userId="a77e8377-9712-4e77-8183-53832fa48718" providerId="ADAL" clId="{5E75738A-387B-1F45-A09F-6867547CFC3B}" dt="2022-03-27T18:29:00.093" v="111" actId="478"/>
          <ac:spMkLst>
            <pc:docMk/>
            <pc:sldMk cId="2520496573" sldId="281"/>
            <ac:spMk id="5" creationId="{51DA1422-44ED-6D4E-A8B2-76EB2F8E654C}"/>
          </ac:spMkLst>
        </pc:spChg>
        <pc:spChg chg="add mod">
          <ac:chgData name="Tulli, Floriana (ftulli@uidaho.edu)" userId="a77e8377-9712-4e77-8183-53832fa48718" providerId="ADAL" clId="{5E75738A-387B-1F45-A09F-6867547CFC3B}" dt="2022-03-27T18:28:25.755" v="100"/>
          <ac:spMkLst>
            <pc:docMk/>
            <pc:sldMk cId="2520496573" sldId="281"/>
            <ac:spMk id="7" creationId="{424F3E00-C35F-AA49-88B3-B2B6B82B4329}"/>
          </ac:spMkLst>
        </pc:spChg>
        <pc:spChg chg="add mod">
          <ac:chgData name="Tulli, Floriana (ftulli@uidaho.edu)" userId="a77e8377-9712-4e77-8183-53832fa48718" providerId="ADAL" clId="{5E75738A-387B-1F45-A09F-6867547CFC3B}" dt="2022-03-27T18:28:25.755" v="100"/>
          <ac:spMkLst>
            <pc:docMk/>
            <pc:sldMk cId="2520496573" sldId="281"/>
            <ac:spMk id="8" creationId="{7EEE4D82-825D-1D47-84FC-272C3F960931}"/>
          </ac:spMkLst>
        </pc:spChg>
        <pc:spChg chg="add mod">
          <ac:chgData name="Tulli, Floriana (ftulli@uidaho.edu)" userId="a77e8377-9712-4e77-8183-53832fa48718" providerId="ADAL" clId="{5E75738A-387B-1F45-A09F-6867547CFC3B}" dt="2022-03-27T18:29:27.265" v="121" actId="1076"/>
          <ac:spMkLst>
            <pc:docMk/>
            <pc:sldMk cId="2520496573" sldId="281"/>
            <ac:spMk id="9" creationId="{7221C9AB-E679-EA47-AC05-637408221A83}"/>
          </ac:spMkLst>
        </pc:spChg>
        <pc:grpChg chg="add mod">
          <ac:chgData name="Tulli, Floriana (ftulli@uidaho.edu)" userId="a77e8377-9712-4e77-8183-53832fa48718" providerId="ADAL" clId="{5E75738A-387B-1F45-A09F-6867547CFC3B}" dt="2022-03-27T18:28:52.956" v="108" actId="1076"/>
          <ac:grpSpMkLst>
            <pc:docMk/>
            <pc:sldMk cId="2520496573" sldId="281"/>
            <ac:grpSpMk id="2" creationId="{552548B1-97B5-1A4A-A3B7-48DAC115C9BF}"/>
          </ac:grpSpMkLst>
        </pc:grpChg>
        <pc:grpChg chg="del">
          <ac:chgData name="Tulli, Floriana (ftulli@uidaho.edu)" userId="a77e8377-9712-4e77-8183-53832fa48718" providerId="ADAL" clId="{5E75738A-387B-1F45-A09F-6867547CFC3B}" dt="2022-03-27T18:28:50.070" v="107" actId="478"/>
          <ac:grpSpMkLst>
            <pc:docMk/>
            <pc:sldMk cId="2520496573" sldId="281"/>
            <ac:grpSpMk id="6" creationId="{E3F1BD0D-09BB-A541-8AFE-D016B9748EC3}"/>
          </ac:grpSpMkLst>
        </pc:grpChg>
        <pc:picChg chg="add del mod">
          <ac:chgData name="Tulli, Floriana (ftulli@uidaho.edu)" userId="a77e8377-9712-4e77-8183-53832fa48718" providerId="ADAL" clId="{5E75738A-387B-1F45-A09F-6867547CFC3B}" dt="2022-03-27T20:59:20.523" v="2886"/>
          <ac:picMkLst>
            <pc:docMk/>
            <pc:sldMk cId="2520496573" sldId="281"/>
            <ac:picMk id="3" creationId="{4210F838-4B43-8849-A7D5-21AE957E6F49}"/>
          </ac:picMkLst>
        </pc:picChg>
        <pc:picChg chg="add del mod">
          <ac:chgData name="Tulli, Floriana (ftulli@uidaho.edu)" userId="a77e8377-9712-4e77-8183-53832fa48718" providerId="ADAL" clId="{5E75738A-387B-1F45-A09F-6867547CFC3B}" dt="2022-03-27T20:59:32.707" v="2888"/>
          <ac:picMkLst>
            <pc:docMk/>
            <pc:sldMk cId="2520496573" sldId="281"/>
            <ac:picMk id="4" creationId="{152F8FD5-4563-1342-AF4F-0B403A253A45}"/>
          </ac:picMkLst>
        </pc:picChg>
        <pc:picChg chg="add del mod">
          <ac:chgData name="Tulli, Floriana (ftulli@uidaho.edu)" userId="a77e8377-9712-4e77-8183-53832fa48718" providerId="ADAL" clId="{5E75738A-387B-1F45-A09F-6867547CFC3B}" dt="2022-03-27T21:00:09.112" v="2890"/>
          <ac:picMkLst>
            <pc:docMk/>
            <pc:sldMk cId="2520496573" sldId="281"/>
            <ac:picMk id="5" creationId="{4B0CD0A3-2E40-1341-A10E-73C59C4DD17C}"/>
          </ac:picMkLst>
        </pc:picChg>
        <pc:picChg chg="add del mod">
          <ac:chgData name="Tulli, Floriana (ftulli@uidaho.edu)" userId="a77e8377-9712-4e77-8183-53832fa48718" providerId="ADAL" clId="{5E75738A-387B-1F45-A09F-6867547CFC3B}" dt="2022-03-27T21:00:35.177" v="2892"/>
          <ac:picMkLst>
            <pc:docMk/>
            <pc:sldMk cId="2520496573" sldId="281"/>
            <ac:picMk id="6" creationId="{7493EDEE-AD51-B04D-886F-AC1E88C463C8}"/>
          </ac:picMkLst>
        </pc:picChg>
        <pc:picChg chg="add del mod">
          <ac:chgData name="Tulli, Floriana (ftulli@uidaho.edu)" userId="a77e8377-9712-4e77-8183-53832fa48718" providerId="ADAL" clId="{5E75738A-387B-1F45-A09F-6867547CFC3B}" dt="2022-03-27T21:02:25.416" v="3169"/>
          <ac:picMkLst>
            <pc:docMk/>
            <pc:sldMk cId="2520496573" sldId="281"/>
            <ac:picMk id="10" creationId="{441AB067-BB65-814F-9031-8EAE5F6D98F6}"/>
          </ac:picMkLst>
        </pc:picChg>
        <pc:picChg chg="add del mod">
          <ac:chgData name="Tulli, Floriana (ftulli@uidaho.edu)" userId="a77e8377-9712-4e77-8183-53832fa48718" providerId="ADAL" clId="{5E75738A-387B-1F45-A09F-6867547CFC3B}" dt="2022-03-27T21:03:03.824" v="3192"/>
          <ac:picMkLst>
            <pc:docMk/>
            <pc:sldMk cId="2520496573" sldId="281"/>
            <ac:picMk id="11" creationId="{CC24F203-2B46-3144-B53F-FA25881F10C6}"/>
          </ac:picMkLst>
        </pc:picChg>
        <pc:picChg chg="add del mod">
          <ac:chgData name="Tulli, Floriana (ftulli@uidaho.edu)" userId="a77e8377-9712-4e77-8183-53832fa48718" providerId="ADAL" clId="{5E75738A-387B-1F45-A09F-6867547CFC3B}" dt="2022-03-27T21:03:58.667" v="3195"/>
          <ac:picMkLst>
            <pc:docMk/>
            <pc:sldMk cId="2520496573" sldId="281"/>
            <ac:picMk id="12" creationId="{95690928-2F89-884E-9569-E7CA52C6D94A}"/>
          </ac:picMkLst>
        </pc:picChg>
        <pc:picChg chg="add mod">
          <ac:chgData name="Tulli, Floriana (ftulli@uidaho.edu)" userId="a77e8377-9712-4e77-8183-53832fa48718" providerId="ADAL" clId="{5E75738A-387B-1F45-A09F-6867547CFC3B}" dt="2022-03-27T21:04:13.945" v="3196"/>
          <ac:picMkLst>
            <pc:docMk/>
            <pc:sldMk cId="2520496573" sldId="281"/>
            <ac:picMk id="13" creationId="{52650655-08A3-FF40-BB68-D631FE045914}"/>
          </ac:picMkLst>
        </pc:picChg>
      </pc:sldChg>
      <pc:sldChg chg="addSp delSp modSp new mod modTransition setBg modAnim modNotesTx">
        <pc:chgData name="Tulli, Floriana (ftulli@uidaho.edu)" userId="a77e8377-9712-4e77-8183-53832fa48718" providerId="ADAL" clId="{5E75738A-387B-1F45-A09F-6867547CFC3B}" dt="2022-03-27T22:16:59.770" v="6458"/>
        <pc:sldMkLst>
          <pc:docMk/>
          <pc:sldMk cId="3534557908" sldId="282"/>
        </pc:sldMkLst>
        <pc:spChg chg="add del">
          <ac:chgData name="Tulli, Floriana (ftulli@uidaho.edu)" userId="a77e8377-9712-4e77-8183-53832fa48718" providerId="ADAL" clId="{5E75738A-387B-1F45-A09F-6867547CFC3B}" dt="2022-03-27T18:35:22.367" v="171" actId="26606"/>
          <ac:spMkLst>
            <pc:docMk/>
            <pc:sldMk cId="3534557908" sldId="282"/>
            <ac:spMk id="71" creationId="{E8106620-225D-429A-AAE7-CD0545EF1DFF}"/>
          </ac:spMkLst>
        </pc:spChg>
        <pc:spChg chg="add">
          <ac:chgData name="Tulli, Floriana (ftulli@uidaho.edu)" userId="a77e8377-9712-4e77-8183-53832fa48718" providerId="ADAL" clId="{5E75738A-387B-1F45-A09F-6867547CFC3B}" dt="2022-03-27T18:35:22.370" v="172" actId="26606"/>
          <ac:spMkLst>
            <pc:docMk/>
            <pc:sldMk cId="3534557908" sldId="282"/>
            <ac:spMk id="1028" creationId="{48E9D7B4-B303-418D-82A2-7990FD75E6F5}"/>
          </ac:spMkLst>
        </pc:spChg>
        <pc:picChg chg="add del mod">
          <ac:chgData name="Tulli, Floriana (ftulli@uidaho.edu)" userId="a77e8377-9712-4e77-8183-53832fa48718" providerId="ADAL" clId="{5E75738A-387B-1F45-A09F-6867547CFC3B}" dt="2022-03-27T22:07:51.101" v="5802"/>
          <ac:picMkLst>
            <pc:docMk/>
            <pc:sldMk cId="3534557908" sldId="282"/>
            <ac:picMk id="2" creationId="{DC52BC75-C36B-DC43-8D5A-04EB3B3920E5}"/>
          </ac:picMkLst>
        </pc:picChg>
        <pc:picChg chg="add del mod">
          <ac:chgData name="Tulli, Floriana (ftulli@uidaho.edu)" userId="a77e8377-9712-4e77-8183-53832fa48718" providerId="ADAL" clId="{5E75738A-387B-1F45-A09F-6867547CFC3B}" dt="2022-03-27T22:08:30.183" v="5804"/>
          <ac:picMkLst>
            <pc:docMk/>
            <pc:sldMk cId="3534557908" sldId="282"/>
            <ac:picMk id="3" creationId="{19BCFD82-DE2A-0D45-A7A9-BB8F3F03FAFA}"/>
          </ac:picMkLst>
        </pc:picChg>
        <pc:picChg chg="add del mod">
          <ac:chgData name="Tulli, Floriana (ftulli@uidaho.edu)" userId="a77e8377-9712-4e77-8183-53832fa48718" providerId="ADAL" clId="{5E75738A-387B-1F45-A09F-6867547CFC3B}" dt="2022-03-27T22:09:34.432" v="5806"/>
          <ac:picMkLst>
            <pc:docMk/>
            <pc:sldMk cId="3534557908" sldId="282"/>
            <ac:picMk id="4" creationId="{47026E67-66EA-EE4F-92CA-9A671A8E9A4B}"/>
          </ac:picMkLst>
        </pc:picChg>
        <pc:picChg chg="add del mod">
          <ac:chgData name="Tulli, Floriana (ftulli@uidaho.edu)" userId="a77e8377-9712-4e77-8183-53832fa48718" providerId="ADAL" clId="{5E75738A-387B-1F45-A09F-6867547CFC3B}" dt="2022-03-27T22:09:47.054" v="5808"/>
          <ac:picMkLst>
            <pc:docMk/>
            <pc:sldMk cId="3534557908" sldId="282"/>
            <ac:picMk id="5" creationId="{6887C6EE-7602-5E47-80F0-36AD4AF6C9EC}"/>
          </ac:picMkLst>
        </pc:picChg>
        <pc:picChg chg="add del mod">
          <ac:chgData name="Tulli, Floriana (ftulli@uidaho.edu)" userId="a77e8377-9712-4e77-8183-53832fa48718" providerId="ADAL" clId="{5E75738A-387B-1F45-A09F-6867547CFC3B}" dt="2022-03-27T22:09:58.440" v="5810"/>
          <ac:picMkLst>
            <pc:docMk/>
            <pc:sldMk cId="3534557908" sldId="282"/>
            <ac:picMk id="6" creationId="{DFF4DF4C-0941-184B-9B76-18D108F29C0F}"/>
          </ac:picMkLst>
        </pc:picChg>
        <pc:picChg chg="add del mod">
          <ac:chgData name="Tulli, Floriana (ftulli@uidaho.edu)" userId="a77e8377-9712-4e77-8183-53832fa48718" providerId="ADAL" clId="{5E75738A-387B-1F45-A09F-6867547CFC3B}" dt="2022-03-27T22:10:55.702" v="5812"/>
          <ac:picMkLst>
            <pc:docMk/>
            <pc:sldMk cId="3534557908" sldId="282"/>
            <ac:picMk id="7" creationId="{D9E60191-82A3-3F40-81A7-DBC3F4198A3B}"/>
          </ac:picMkLst>
        </pc:picChg>
        <pc:picChg chg="add del mod">
          <ac:chgData name="Tulli, Floriana (ftulli@uidaho.edu)" userId="a77e8377-9712-4e77-8183-53832fa48718" providerId="ADAL" clId="{5E75738A-387B-1F45-A09F-6867547CFC3B}" dt="2022-03-27T22:11:11.722" v="5814"/>
          <ac:picMkLst>
            <pc:docMk/>
            <pc:sldMk cId="3534557908" sldId="282"/>
            <ac:picMk id="8" creationId="{183D6A0D-D899-CD47-A8F5-F9576F7009B1}"/>
          </ac:picMkLst>
        </pc:picChg>
        <pc:picChg chg="add del mod">
          <ac:chgData name="Tulli, Floriana (ftulli@uidaho.edu)" userId="a77e8377-9712-4e77-8183-53832fa48718" providerId="ADAL" clId="{5E75738A-387B-1F45-A09F-6867547CFC3B}" dt="2022-03-27T22:11:27.607" v="5816"/>
          <ac:picMkLst>
            <pc:docMk/>
            <pc:sldMk cId="3534557908" sldId="282"/>
            <ac:picMk id="9" creationId="{B937C603-BC4B-8049-8A81-22C02B9FE0DA}"/>
          </ac:picMkLst>
        </pc:picChg>
        <pc:picChg chg="add del mod">
          <ac:chgData name="Tulli, Floriana (ftulli@uidaho.edu)" userId="a77e8377-9712-4e77-8183-53832fa48718" providerId="ADAL" clId="{5E75738A-387B-1F45-A09F-6867547CFC3B}" dt="2022-03-27T22:11:45.741" v="5818"/>
          <ac:picMkLst>
            <pc:docMk/>
            <pc:sldMk cId="3534557908" sldId="282"/>
            <ac:picMk id="10" creationId="{B7E45F99-8755-6A49-8BAB-22AE63A245A7}"/>
          </ac:picMkLst>
        </pc:picChg>
        <pc:picChg chg="add mod">
          <ac:chgData name="Tulli, Floriana (ftulli@uidaho.edu)" userId="a77e8377-9712-4e77-8183-53832fa48718" providerId="ADAL" clId="{5E75738A-387B-1F45-A09F-6867547CFC3B}" dt="2022-03-27T22:16:59.770" v="6458"/>
          <ac:picMkLst>
            <pc:docMk/>
            <pc:sldMk cId="3534557908" sldId="282"/>
            <ac:picMk id="11" creationId="{08BCB7E7-3342-5F44-9F7B-8511F882C012}"/>
          </ac:picMkLst>
        </pc:picChg>
        <pc:picChg chg="add mod">
          <ac:chgData name="Tulli, Floriana (ftulli@uidaho.edu)" userId="a77e8377-9712-4e77-8183-53832fa48718" providerId="ADAL" clId="{5E75738A-387B-1F45-A09F-6867547CFC3B}" dt="2022-03-27T18:35:22.370" v="172" actId="26606"/>
          <ac:picMkLst>
            <pc:docMk/>
            <pc:sldMk cId="3534557908" sldId="282"/>
            <ac:picMk id="1026" creationId="{DA58EB09-32CE-D545-9893-2E5B6125CDA6}"/>
          </ac:picMkLst>
        </pc:picChg>
      </pc:sldChg>
    </pc:docChg>
  </pc:docChgLst>
  <pc:docChgLst>
    <pc:chgData name="Tulli, Floriana (ftulli@uidaho.edu)" userId="a77e8377-9712-4e77-8183-53832fa48718" providerId="ADAL" clId="{899B341A-63D8-584B-A585-E249598E617E}"/>
    <pc:docChg chg="addSld modSld">
      <pc:chgData name="Tulli, Floriana (ftulli@uidaho.edu)" userId="a77e8377-9712-4e77-8183-53832fa48718" providerId="ADAL" clId="{899B341A-63D8-584B-A585-E249598E617E}" dt="2022-03-23T04:41:47.643" v="99"/>
      <pc:docMkLst>
        <pc:docMk/>
      </pc:docMkLst>
      <pc:sldChg chg="modSp">
        <pc:chgData name="Tulli, Floriana (ftulli@uidaho.edu)" userId="a77e8377-9712-4e77-8183-53832fa48718" providerId="ADAL" clId="{899B341A-63D8-584B-A585-E249598E617E}" dt="2022-03-23T04:38:10.815" v="97" actId="12100"/>
        <pc:sldMkLst>
          <pc:docMk/>
          <pc:sldMk cId="2025175691" sldId="265"/>
        </pc:sldMkLst>
        <pc:graphicFrameChg chg="mod">
          <ac:chgData name="Tulli, Floriana (ftulli@uidaho.edu)" userId="a77e8377-9712-4e77-8183-53832fa48718" providerId="ADAL" clId="{899B341A-63D8-584B-A585-E249598E617E}" dt="2022-03-23T04:38:10.815" v="97" actId="12100"/>
          <ac:graphicFrameMkLst>
            <pc:docMk/>
            <pc:sldMk cId="2025175691" sldId="265"/>
            <ac:graphicFrameMk id="5" creationId="{FE96B684-B3BB-3AAF-F69A-4CB5314B4A9A}"/>
          </ac:graphicFrameMkLst>
        </pc:graphicFrameChg>
      </pc:sldChg>
      <pc:sldChg chg="modSp mod">
        <pc:chgData name="Tulli, Floriana (ftulli@uidaho.edu)" userId="a77e8377-9712-4e77-8183-53832fa48718" providerId="ADAL" clId="{899B341A-63D8-584B-A585-E249598E617E}" dt="2022-03-23T04:31:25.737" v="92" actId="403"/>
        <pc:sldMkLst>
          <pc:docMk/>
          <pc:sldMk cId="3779711267" sldId="276"/>
        </pc:sldMkLst>
        <pc:spChg chg="mod">
          <ac:chgData name="Tulli, Floriana (ftulli@uidaho.edu)" userId="a77e8377-9712-4e77-8183-53832fa48718" providerId="ADAL" clId="{899B341A-63D8-584B-A585-E249598E617E}" dt="2022-03-23T04:31:25.737" v="92" actId="403"/>
          <ac:spMkLst>
            <pc:docMk/>
            <pc:sldMk cId="3779711267" sldId="276"/>
            <ac:spMk id="2" creationId="{EE3CD808-E0AE-5B45-B859-6D014C156C57}"/>
          </ac:spMkLst>
        </pc:spChg>
        <pc:spChg chg="mod">
          <ac:chgData name="Tulli, Floriana (ftulli@uidaho.edu)" userId="a77e8377-9712-4e77-8183-53832fa48718" providerId="ADAL" clId="{899B341A-63D8-584B-A585-E249598E617E}" dt="2022-03-23T04:31:07.354" v="89" actId="20577"/>
          <ac:spMkLst>
            <pc:docMk/>
            <pc:sldMk cId="3779711267" sldId="276"/>
            <ac:spMk id="3" creationId="{6F71191A-EF67-AF4E-ADEE-F6FE4877F367}"/>
          </ac:spMkLst>
        </pc:spChg>
      </pc:sldChg>
      <pc:sldChg chg="addSp new">
        <pc:chgData name="Tulli, Floriana (ftulli@uidaho.edu)" userId="a77e8377-9712-4e77-8183-53832fa48718" providerId="ADAL" clId="{899B341A-63D8-584B-A585-E249598E617E}" dt="2022-03-23T04:41:47.643" v="99"/>
        <pc:sldMkLst>
          <pc:docMk/>
          <pc:sldMk cId="3849056809" sldId="277"/>
        </pc:sldMkLst>
        <pc:picChg chg="add">
          <ac:chgData name="Tulli, Floriana (ftulli@uidaho.edu)" userId="a77e8377-9712-4e77-8183-53832fa48718" providerId="ADAL" clId="{899B341A-63D8-584B-A585-E249598E617E}" dt="2022-03-23T04:41:47.643" v="99"/>
          <ac:picMkLst>
            <pc:docMk/>
            <pc:sldMk cId="3849056809" sldId="277"/>
            <ac:picMk id="8194" creationId="{14F6078D-24B4-2841-8DA3-399FA41727B9}"/>
          </ac:picMkLst>
        </pc:picChg>
      </pc:sldChg>
    </pc:docChg>
  </pc:docChgLst>
  <pc:docChgLst>
    <pc:chgData name="Tulli, Floriana (ftulli@uidaho.edu)" userId="a77e8377-9712-4e77-8183-53832fa48718" providerId="ADAL" clId="{A9880264-BBBD-BA49-86EF-04347C4B4C58}"/>
    <pc:docChg chg="delSld">
      <pc:chgData name="Tulli, Floriana (ftulli@uidaho.edu)" userId="a77e8377-9712-4e77-8183-53832fa48718" providerId="ADAL" clId="{A9880264-BBBD-BA49-86EF-04347C4B4C58}" dt="2022-03-27T22:33:00.711" v="1" actId="2696"/>
      <pc:docMkLst>
        <pc:docMk/>
      </pc:docMkLst>
      <pc:sldChg chg="del">
        <pc:chgData name="Tulli, Floriana (ftulli@uidaho.edu)" userId="a77e8377-9712-4e77-8183-53832fa48718" providerId="ADAL" clId="{A9880264-BBBD-BA49-86EF-04347C4B4C58}" dt="2022-03-27T22:32:54.809" v="0" actId="2696"/>
        <pc:sldMkLst>
          <pc:docMk/>
          <pc:sldMk cId="368533414" sldId="256"/>
        </pc:sldMkLst>
      </pc:sldChg>
      <pc:sldChg chg="del">
        <pc:chgData name="Tulli, Floriana (ftulli@uidaho.edu)" userId="a77e8377-9712-4e77-8183-53832fa48718" providerId="ADAL" clId="{A9880264-BBBD-BA49-86EF-04347C4B4C58}" dt="2022-03-27T22:32:54.809" v="0" actId="2696"/>
        <pc:sldMkLst>
          <pc:docMk/>
          <pc:sldMk cId="270011096" sldId="258"/>
        </pc:sldMkLst>
      </pc:sldChg>
      <pc:sldChg chg="del">
        <pc:chgData name="Tulli, Floriana (ftulli@uidaho.edu)" userId="a77e8377-9712-4e77-8183-53832fa48718" providerId="ADAL" clId="{A9880264-BBBD-BA49-86EF-04347C4B4C58}" dt="2022-03-27T22:33:00.711" v="1" actId="2696"/>
        <pc:sldMkLst>
          <pc:docMk/>
          <pc:sldMk cId="3582056813" sldId="259"/>
        </pc:sldMkLst>
      </pc:sldChg>
      <pc:sldChg chg="del">
        <pc:chgData name="Tulli, Floriana (ftulli@uidaho.edu)" userId="a77e8377-9712-4e77-8183-53832fa48718" providerId="ADAL" clId="{A9880264-BBBD-BA49-86EF-04347C4B4C58}" dt="2022-03-27T22:33:00.711" v="1" actId="2696"/>
        <pc:sldMkLst>
          <pc:docMk/>
          <pc:sldMk cId="333577271" sldId="260"/>
        </pc:sldMkLst>
      </pc:sldChg>
      <pc:sldChg chg="del">
        <pc:chgData name="Tulli, Floriana (ftulli@uidaho.edu)" userId="a77e8377-9712-4e77-8183-53832fa48718" providerId="ADAL" clId="{A9880264-BBBD-BA49-86EF-04347C4B4C58}" dt="2022-03-27T22:33:00.711" v="1" actId="2696"/>
        <pc:sldMkLst>
          <pc:docMk/>
          <pc:sldMk cId="1612290621" sldId="261"/>
        </pc:sldMkLst>
      </pc:sldChg>
      <pc:sldChg chg="del">
        <pc:chgData name="Tulli, Floriana (ftulli@uidaho.edu)" userId="a77e8377-9712-4e77-8183-53832fa48718" providerId="ADAL" clId="{A9880264-BBBD-BA49-86EF-04347C4B4C58}" dt="2022-03-27T22:33:00.711" v="1" actId="2696"/>
        <pc:sldMkLst>
          <pc:docMk/>
          <pc:sldMk cId="2243240698" sldId="262"/>
        </pc:sldMkLst>
      </pc:sldChg>
      <pc:sldChg chg="del">
        <pc:chgData name="Tulli, Floriana (ftulli@uidaho.edu)" userId="a77e8377-9712-4e77-8183-53832fa48718" providerId="ADAL" clId="{A9880264-BBBD-BA49-86EF-04347C4B4C58}" dt="2022-03-27T22:33:00.711" v="1" actId="2696"/>
        <pc:sldMkLst>
          <pc:docMk/>
          <pc:sldMk cId="2187412044" sldId="264"/>
        </pc:sldMkLst>
      </pc:sldChg>
      <pc:sldChg chg="del">
        <pc:chgData name="Tulli, Floriana (ftulli@uidaho.edu)" userId="a77e8377-9712-4e77-8183-53832fa48718" providerId="ADAL" clId="{A9880264-BBBD-BA49-86EF-04347C4B4C58}" dt="2022-03-27T22:33:00.711" v="1" actId="2696"/>
        <pc:sldMkLst>
          <pc:docMk/>
          <pc:sldMk cId="1985497096" sldId="267"/>
        </pc:sldMkLst>
      </pc:sldChg>
      <pc:sldChg chg="del">
        <pc:chgData name="Tulli, Floriana (ftulli@uidaho.edu)" userId="a77e8377-9712-4e77-8183-53832fa48718" providerId="ADAL" clId="{A9880264-BBBD-BA49-86EF-04347C4B4C58}" dt="2022-03-27T22:33:00.711" v="1" actId="2696"/>
        <pc:sldMkLst>
          <pc:docMk/>
          <pc:sldMk cId="2401471594" sldId="268"/>
        </pc:sldMkLst>
      </pc:sldChg>
      <pc:sldChg chg="del">
        <pc:chgData name="Tulli, Floriana (ftulli@uidaho.edu)" userId="a77e8377-9712-4e77-8183-53832fa48718" providerId="ADAL" clId="{A9880264-BBBD-BA49-86EF-04347C4B4C58}" dt="2022-03-27T22:33:00.711" v="1" actId="2696"/>
        <pc:sldMkLst>
          <pc:docMk/>
          <pc:sldMk cId="2559042885" sldId="270"/>
        </pc:sldMkLst>
      </pc:sldChg>
      <pc:sldChg chg="del">
        <pc:chgData name="Tulli, Floriana (ftulli@uidaho.edu)" userId="a77e8377-9712-4e77-8183-53832fa48718" providerId="ADAL" clId="{A9880264-BBBD-BA49-86EF-04347C4B4C58}" dt="2022-03-27T22:33:00.711" v="1" actId="2696"/>
        <pc:sldMkLst>
          <pc:docMk/>
          <pc:sldMk cId="3831839450" sldId="272"/>
        </pc:sldMkLst>
      </pc:sldChg>
      <pc:sldChg chg="del">
        <pc:chgData name="Tulli, Floriana (ftulli@uidaho.edu)" userId="a77e8377-9712-4e77-8183-53832fa48718" providerId="ADAL" clId="{A9880264-BBBD-BA49-86EF-04347C4B4C58}" dt="2022-03-27T22:33:00.711" v="1" actId="2696"/>
        <pc:sldMkLst>
          <pc:docMk/>
          <pc:sldMk cId="3487797664" sldId="274"/>
        </pc:sldMkLst>
      </pc:sldChg>
      <pc:sldChg chg="del">
        <pc:chgData name="Tulli, Floriana (ftulli@uidaho.edu)" userId="a77e8377-9712-4e77-8183-53832fa48718" providerId="ADAL" clId="{A9880264-BBBD-BA49-86EF-04347C4B4C58}" dt="2022-03-27T22:33:00.711" v="1" actId="2696"/>
        <pc:sldMkLst>
          <pc:docMk/>
          <pc:sldMk cId="3585058193" sldId="275"/>
        </pc:sldMkLst>
      </pc:sldChg>
      <pc:sldChg chg="del">
        <pc:chgData name="Tulli, Floriana (ftulli@uidaho.edu)" userId="a77e8377-9712-4e77-8183-53832fa48718" providerId="ADAL" clId="{A9880264-BBBD-BA49-86EF-04347C4B4C58}" dt="2022-03-27T22:33:00.711" v="1" actId="2696"/>
        <pc:sldMkLst>
          <pc:docMk/>
          <pc:sldMk cId="3779711267" sldId="276"/>
        </pc:sldMkLst>
      </pc:sldChg>
      <pc:sldChg chg="del">
        <pc:chgData name="Tulli, Floriana (ftulli@uidaho.edu)" userId="a77e8377-9712-4e77-8183-53832fa48718" providerId="ADAL" clId="{A9880264-BBBD-BA49-86EF-04347C4B4C58}" dt="2022-03-27T22:33:00.711" v="1" actId="2696"/>
        <pc:sldMkLst>
          <pc:docMk/>
          <pc:sldMk cId="3849056809" sldId="277"/>
        </pc:sldMkLst>
      </pc:sldChg>
      <pc:sldChg chg="del">
        <pc:chgData name="Tulli, Floriana (ftulli@uidaho.edu)" userId="a77e8377-9712-4e77-8183-53832fa48718" providerId="ADAL" clId="{A9880264-BBBD-BA49-86EF-04347C4B4C58}" dt="2022-03-27T22:32:54.809" v="0" actId="2696"/>
        <pc:sldMkLst>
          <pc:docMk/>
          <pc:sldMk cId="394084616" sldId="278"/>
        </pc:sldMkLst>
      </pc:sldChg>
      <pc:sldChg chg="del">
        <pc:chgData name="Tulli, Floriana (ftulli@uidaho.edu)" userId="a77e8377-9712-4e77-8183-53832fa48718" providerId="ADAL" clId="{A9880264-BBBD-BA49-86EF-04347C4B4C58}" dt="2022-03-27T22:33:00.711" v="1" actId="2696"/>
        <pc:sldMkLst>
          <pc:docMk/>
          <pc:sldMk cId="4023852122" sldId="280"/>
        </pc:sldMkLst>
      </pc:sldChg>
      <pc:sldChg chg="del">
        <pc:chgData name="Tulli, Floriana (ftulli@uidaho.edu)" userId="a77e8377-9712-4e77-8183-53832fa48718" providerId="ADAL" clId="{A9880264-BBBD-BA49-86EF-04347C4B4C58}" dt="2022-03-27T22:33:00.711" v="1" actId="2696"/>
        <pc:sldMkLst>
          <pc:docMk/>
          <pc:sldMk cId="2520496573" sldId="281"/>
        </pc:sldMkLst>
      </pc:sldChg>
      <pc:sldChg chg="del">
        <pc:chgData name="Tulli, Floriana (ftulli@uidaho.edu)" userId="a77e8377-9712-4e77-8183-53832fa48718" providerId="ADAL" clId="{A9880264-BBBD-BA49-86EF-04347C4B4C58}" dt="2022-03-27T22:33:00.711" v="1" actId="2696"/>
        <pc:sldMkLst>
          <pc:docMk/>
          <pc:sldMk cId="3534557908" sldId="282"/>
        </pc:sldMkLst>
      </pc:sldChg>
    </pc:docChg>
  </pc:docChgLst>
  <pc:docChgLst>
    <pc:chgData name="Tulli, Floriana (ftulli@uidaho.edu)" userId="a77e8377-9712-4e77-8183-53832fa48718" providerId="ADAL" clId="{10011809-388C-144C-95C4-F4456D589654}"/>
    <pc:docChg chg="undo redo custSel modSld">
      <pc:chgData name="Tulli, Floriana (ftulli@uidaho.edu)" userId="a77e8377-9712-4e77-8183-53832fa48718" providerId="ADAL" clId="{10011809-388C-144C-95C4-F4456D589654}" dt="2022-03-25T21:13:29.117" v="166" actId="20577"/>
      <pc:docMkLst>
        <pc:docMk/>
      </pc:docMkLst>
      <pc:sldChg chg="modTransition">
        <pc:chgData name="Tulli, Floriana (ftulli@uidaho.edu)" userId="a77e8377-9712-4e77-8183-53832fa48718" providerId="ADAL" clId="{10011809-388C-144C-95C4-F4456D589654}" dt="2022-03-23T05:37:25.909" v="0"/>
        <pc:sldMkLst>
          <pc:docMk/>
          <pc:sldMk cId="368533414" sldId="256"/>
        </pc:sldMkLst>
      </pc:sldChg>
      <pc:sldChg chg="delSp modSp mod modTransition modAnim">
        <pc:chgData name="Tulli, Floriana (ftulli@uidaho.edu)" userId="a77e8377-9712-4e77-8183-53832fa48718" providerId="ADAL" clId="{10011809-388C-144C-95C4-F4456D589654}" dt="2022-03-23T05:39:10.381" v="21"/>
        <pc:sldMkLst>
          <pc:docMk/>
          <pc:sldMk cId="2639069052" sldId="257"/>
        </pc:sldMkLst>
        <pc:spChg chg="mod topLvl">
          <ac:chgData name="Tulli, Floriana (ftulli@uidaho.edu)" userId="a77e8377-9712-4e77-8183-53832fa48718" providerId="ADAL" clId="{10011809-388C-144C-95C4-F4456D589654}" dt="2022-03-23T05:38:53.072" v="18" actId="165"/>
          <ac:spMkLst>
            <pc:docMk/>
            <pc:sldMk cId="2639069052" sldId="257"/>
            <ac:spMk id="4" creationId="{63D06F26-4193-7C4B-AE7D-56A8824D7CE1}"/>
          </ac:spMkLst>
        </pc:spChg>
        <pc:spChg chg="mod topLvl">
          <ac:chgData name="Tulli, Floriana (ftulli@uidaho.edu)" userId="a77e8377-9712-4e77-8183-53832fa48718" providerId="ADAL" clId="{10011809-388C-144C-95C4-F4456D589654}" dt="2022-03-23T05:38:53.072" v="18" actId="165"/>
          <ac:spMkLst>
            <pc:docMk/>
            <pc:sldMk cId="2639069052" sldId="257"/>
            <ac:spMk id="6" creationId="{972CCCA6-85EB-4943-9919-29B41DE4C49D}"/>
          </ac:spMkLst>
        </pc:spChg>
        <pc:spChg chg="mod topLvl">
          <ac:chgData name="Tulli, Floriana (ftulli@uidaho.edu)" userId="a77e8377-9712-4e77-8183-53832fa48718" providerId="ADAL" clId="{10011809-388C-144C-95C4-F4456D589654}" dt="2022-03-23T05:38:53.072" v="18" actId="165"/>
          <ac:spMkLst>
            <pc:docMk/>
            <pc:sldMk cId="2639069052" sldId="257"/>
            <ac:spMk id="7" creationId="{AC7F9D31-2DCB-C14D-8C00-EEE2272F9907}"/>
          </ac:spMkLst>
        </pc:spChg>
        <pc:spChg chg="mod topLvl">
          <ac:chgData name="Tulli, Floriana (ftulli@uidaho.edu)" userId="a77e8377-9712-4e77-8183-53832fa48718" providerId="ADAL" clId="{10011809-388C-144C-95C4-F4456D589654}" dt="2022-03-23T05:38:53.072" v="18" actId="165"/>
          <ac:spMkLst>
            <pc:docMk/>
            <pc:sldMk cId="2639069052" sldId="257"/>
            <ac:spMk id="8" creationId="{00B1685F-BDC8-EB4B-841E-037629028C73}"/>
          </ac:spMkLst>
        </pc:spChg>
        <pc:spChg chg="mod topLvl">
          <ac:chgData name="Tulli, Floriana (ftulli@uidaho.edu)" userId="a77e8377-9712-4e77-8183-53832fa48718" providerId="ADAL" clId="{10011809-388C-144C-95C4-F4456D589654}" dt="2022-03-23T05:38:53.072" v="18" actId="165"/>
          <ac:spMkLst>
            <pc:docMk/>
            <pc:sldMk cId="2639069052" sldId="257"/>
            <ac:spMk id="9" creationId="{330A50B8-B823-9948-ACC5-8BD6C8F6362A}"/>
          </ac:spMkLst>
        </pc:spChg>
        <pc:spChg chg="mod topLvl">
          <ac:chgData name="Tulli, Floriana (ftulli@uidaho.edu)" userId="a77e8377-9712-4e77-8183-53832fa48718" providerId="ADAL" clId="{10011809-388C-144C-95C4-F4456D589654}" dt="2022-03-23T05:38:53.072" v="18" actId="165"/>
          <ac:spMkLst>
            <pc:docMk/>
            <pc:sldMk cId="2639069052" sldId="257"/>
            <ac:spMk id="10" creationId="{A6751242-A285-DA4E-BA30-7A6D742A52A1}"/>
          </ac:spMkLst>
        </pc:spChg>
        <pc:grpChg chg="del mod">
          <ac:chgData name="Tulli, Floriana (ftulli@uidaho.edu)" userId="a77e8377-9712-4e77-8183-53832fa48718" providerId="ADAL" clId="{10011809-388C-144C-95C4-F4456D589654}" dt="2022-03-23T05:38:53.072" v="18" actId="165"/>
          <ac:grpSpMkLst>
            <pc:docMk/>
            <pc:sldMk cId="2639069052" sldId="257"/>
            <ac:grpSpMk id="3" creationId="{DE39C4A7-BD9B-AC41-80C3-A6C773E765D8}"/>
          </ac:grpSpMkLst>
        </pc:grpChg>
        <pc:graphicFrameChg chg="del">
          <ac:chgData name="Tulli, Floriana (ftulli@uidaho.edu)" userId="a77e8377-9712-4e77-8183-53832fa48718" providerId="ADAL" clId="{10011809-388C-144C-95C4-F4456D589654}" dt="2022-03-23T05:38:48.595" v="17" actId="18245"/>
          <ac:graphicFrameMkLst>
            <pc:docMk/>
            <pc:sldMk cId="2639069052" sldId="257"/>
            <ac:graphicFrameMk id="5" creationId="{53375B79-6D53-B42D-DF8B-5D4BA6EFBE69}"/>
          </ac:graphicFrameMkLst>
        </pc:graphicFrameChg>
      </pc:sldChg>
      <pc:sldChg chg="modTransition">
        <pc:chgData name="Tulli, Floriana (ftulli@uidaho.edu)" userId="a77e8377-9712-4e77-8183-53832fa48718" providerId="ADAL" clId="{10011809-388C-144C-95C4-F4456D589654}" dt="2022-03-23T05:37:34.668" v="1"/>
        <pc:sldMkLst>
          <pc:docMk/>
          <pc:sldMk cId="270011096" sldId="258"/>
        </pc:sldMkLst>
      </pc:sldChg>
      <pc:sldChg chg="modSp modTransition modAnim">
        <pc:chgData name="Tulli, Floriana (ftulli@uidaho.edu)" userId="a77e8377-9712-4e77-8183-53832fa48718" providerId="ADAL" clId="{10011809-388C-144C-95C4-F4456D589654}" dt="2022-03-25T15:52:34.004" v="50" actId="20577"/>
        <pc:sldMkLst>
          <pc:docMk/>
          <pc:sldMk cId="3582056813" sldId="259"/>
        </pc:sldMkLst>
        <pc:spChg chg="mod">
          <ac:chgData name="Tulli, Floriana (ftulli@uidaho.edu)" userId="a77e8377-9712-4e77-8183-53832fa48718" providerId="ADAL" clId="{10011809-388C-144C-95C4-F4456D589654}" dt="2022-03-25T15:52:34.004" v="50" actId="20577"/>
          <ac:spMkLst>
            <pc:docMk/>
            <pc:sldMk cId="3582056813" sldId="259"/>
            <ac:spMk id="3" creationId="{FF00824D-3483-DF4B-89A2-C643E3D2C0A3}"/>
          </ac:spMkLst>
        </pc:spChg>
      </pc:sldChg>
      <pc:sldChg chg="modTransition">
        <pc:chgData name="Tulli, Floriana (ftulli@uidaho.edu)" userId="a77e8377-9712-4e77-8183-53832fa48718" providerId="ADAL" clId="{10011809-388C-144C-95C4-F4456D589654}" dt="2022-03-23T05:37:43.705" v="4"/>
        <pc:sldMkLst>
          <pc:docMk/>
          <pc:sldMk cId="333577271" sldId="260"/>
        </pc:sldMkLst>
      </pc:sldChg>
      <pc:sldChg chg="modTransition">
        <pc:chgData name="Tulli, Floriana (ftulli@uidaho.edu)" userId="a77e8377-9712-4e77-8183-53832fa48718" providerId="ADAL" clId="{10011809-388C-144C-95C4-F4456D589654}" dt="2022-03-23T05:37:49.302" v="5"/>
        <pc:sldMkLst>
          <pc:docMk/>
          <pc:sldMk cId="1612290621" sldId="261"/>
        </pc:sldMkLst>
      </pc:sldChg>
      <pc:sldChg chg="modTransition">
        <pc:chgData name="Tulli, Floriana (ftulli@uidaho.edu)" userId="a77e8377-9712-4e77-8183-53832fa48718" providerId="ADAL" clId="{10011809-388C-144C-95C4-F4456D589654}" dt="2022-03-23T05:37:55.637" v="6"/>
        <pc:sldMkLst>
          <pc:docMk/>
          <pc:sldMk cId="2243240698" sldId="262"/>
        </pc:sldMkLst>
      </pc:sldChg>
      <pc:sldChg chg="modTransition">
        <pc:chgData name="Tulli, Floriana (ftulli@uidaho.edu)" userId="a77e8377-9712-4e77-8183-53832fa48718" providerId="ADAL" clId="{10011809-388C-144C-95C4-F4456D589654}" dt="2022-03-23T05:37:59.968" v="7"/>
        <pc:sldMkLst>
          <pc:docMk/>
          <pc:sldMk cId="641796464" sldId="263"/>
        </pc:sldMkLst>
      </pc:sldChg>
      <pc:sldChg chg="modSp mod modTransition modAnim">
        <pc:chgData name="Tulli, Floriana (ftulli@uidaho.edu)" userId="a77e8377-9712-4e77-8183-53832fa48718" providerId="ADAL" clId="{10011809-388C-144C-95C4-F4456D589654}" dt="2022-03-23T15:18:55.719" v="39" actId="20577"/>
        <pc:sldMkLst>
          <pc:docMk/>
          <pc:sldMk cId="2187412044" sldId="264"/>
        </pc:sldMkLst>
        <pc:spChg chg="mod">
          <ac:chgData name="Tulli, Floriana (ftulli@uidaho.edu)" userId="a77e8377-9712-4e77-8183-53832fa48718" providerId="ADAL" clId="{10011809-388C-144C-95C4-F4456D589654}" dt="2022-03-23T15:18:55.719" v="39" actId="20577"/>
          <ac:spMkLst>
            <pc:docMk/>
            <pc:sldMk cId="2187412044" sldId="264"/>
            <ac:spMk id="3" creationId="{0C30DBB7-113B-D840-9987-F92269D23618}"/>
          </ac:spMkLst>
        </pc:spChg>
      </pc:sldChg>
      <pc:sldChg chg="delSp modSp mod modTransition modAnim">
        <pc:chgData name="Tulli, Floriana (ftulli@uidaho.edu)" userId="a77e8377-9712-4e77-8183-53832fa48718" providerId="ADAL" clId="{10011809-388C-144C-95C4-F4456D589654}" dt="2022-03-25T20:37:20.322" v="106" actId="207"/>
        <pc:sldMkLst>
          <pc:docMk/>
          <pc:sldMk cId="2025175691" sldId="265"/>
        </pc:sldMkLst>
        <pc:spChg chg="mod topLvl">
          <ac:chgData name="Tulli, Floriana (ftulli@uidaho.edu)" userId="a77e8377-9712-4e77-8183-53832fa48718" providerId="ADAL" clId="{10011809-388C-144C-95C4-F4456D589654}" dt="2022-03-25T20:36:40.159" v="93" actId="207"/>
          <ac:spMkLst>
            <pc:docMk/>
            <pc:sldMk cId="2025175691" sldId="265"/>
            <ac:spMk id="4" creationId="{168FD4E8-9AD3-4642-A5F1-587C26B36526}"/>
          </ac:spMkLst>
        </pc:spChg>
        <pc:spChg chg="mod topLvl">
          <ac:chgData name="Tulli, Floriana (ftulli@uidaho.edu)" userId="a77e8377-9712-4e77-8183-53832fa48718" providerId="ADAL" clId="{10011809-388C-144C-95C4-F4456D589654}" dt="2022-03-25T20:37:19.481" v="104" actId="207"/>
          <ac:spMkLst>
            <pc:docMk/>
            <pc:sldMk cId="2025175691" sldId="265"/>
            <ac:spMk id="6" creationId="{BA922818-FECD-4242-B130-2A9A14E36F9B}"/>
          </ac:spMkLst>
        </pc:spChg>
        <pc:spChg chg="mod topLvl">
          <ac:chgData name="Tulli, Floriana (ftulli@uidaho.edu)" userId="a77e8377-9712-4e77-8183-53832fa48718" providerId="ADAL" clId="{10011809-388C-144C-95C4-F4456D589654}" dt="2022-03-25T20:37:19.794" v="105" actId="207"/>
          <ac:spMkLst>
            <pc:docMk/>
            <pc:sldMk cId="2025175691" sldId="265"/>
            <ac:spMk id="7" creationId="{CE009908-E0A7-174C-B830-05876FA6FB78}"/>
          </ac:spMkLst>
        </pc:spChg>
        <pc:spChg chg="mod topLvl">
          <ac:chgData name="Tulli, Floriana (ftulli@uidaho.edu)" userId="a77e8377-9712-4e77-8183-53832fa48718" providerId="ADAL" clId="{10011809-388C-144C-95C4-F4456D589654}" dt="2022-03-25T20:37:20.322" v="106" actId="207"/>
          <ac:spMkLst>
            <pc:docMk/>
            <pc:sldMk cId="2025175691" sldId="265"/>
            <ac:spMk id="8" creationId="{571E0C79-4D02-534E-BA6E-7AF5328FF3EB}"/>
          </ac:spMkLst>
        </pc:spChg>
        <pc:spChg chg="mod topLvl">
          <ac:chgData name="Tulli, Floriana (ftulli@uidaho.edu)" userId="a77e8377-9712-4e77-8183-53832fa48718" providerId="ADAL" clId="{10011809-388C-144C-95C4-F4456D589654}" dt="2022-03-23T05:40:18.732" v="34" actId="165"/>
          <ac:spMkLst>
            <pc:docMk/>
            <pc:sldMk cId="2025175691" sldId="265"/>
            <ac:spMk id="9" creationId="{9312117D-65AB-044B-AFB8-A76A86B4CA63}"/>
          </ac:spMkLst>
        </pc:spChg>
        <pc:spChg chg="mod topLvl">
          <ac:chgData name="Tulli, Floriana (ftulli@uidaho.edu)" userId="a77e8377-9712-4e77-8183-53832fa48718" providerId="ADAL" clId="{10011809-388C-144C-95C4-F4456D589654}" dt="2022-03-23T05:40:18.732" v="34" actId="165"/>
          <ac:spMkLst>
            <pc:docMk/>
            <pc:sldMk cId="2025175691" sldId="265"/>
            <ac:spMk id="10" creationId="{D22F881A-FE73-6346-A2CD-56B61FA03F75}"/>
          </ac:spMkLst>
        </pc:spChg>
        <pc:spChg chg="mod topLvl">
          <ac:chgData name="Tulli, Floriana (ftulli@uidaho.edu)" userId="a77e8377-9712-4e77-8183-53832fa48718" providerId="ADAL" clId="{10011809-388C-144C-95C4-F4456D589654}" dt="2022-03-23T05:40:18.732" v="34" actId="165"/>
          <ac:spMkLst>
            <pc:docMk/>
            <pc:sldMk cId="2025175691" sldId="265"/>
            <ac:spMk id="11" creationId="{7A2581D7-569A-8045-AC54-DAE4D6CBDB93}"/>
          </ac:spMkLst>
        </pc:spChg>
        <pc:grpChg chg="del mod">
          <ac:chgData name="Tulli, Floriana (ftulli@uidaho.edu)" userId="a77e8377-9712-4e77-8183-53832fa48718" providerId="ADAL" clId="{10011809-388C-144C-95C4-F4456D589654}" dt="2022-03-23T05:40:18.732" v="34" actId="165"/>
          <ac:grpSpMkLst>
            <pc:docMk/>
            <pc:sldMk cId="2025175691" sldId="265"/>
            <ac:grpSpMk id="3" creationId="{99EAEFC3-3DE7-6B49-923E-9D8403FEF8C8}"/>
          </ac:grpSpMkLst>
        </pc:grpChg>
        <pc:graphicFrameChg chg="del">
          <ac:chgData name="Tulli, Floriana (ftulli@uidaho.edu)" userId="a77e8377-9712-4e77-8183-53832fa48718" providerId="ADAL" clId="{10011809-388C-144C-95C4-F4456D589654}" dt="2022-03-23T05:40:05.140" v="33" actId="18245"/>
          <ac:graphicFrameMkLst>
            <pc:docMk/>
            <pc:sldMk cId="2025175691" sldId="265"/>
            <ac:graphicFrameMk id="5" creationId="{FE96B684-B3BB-3AAF-F69A-4CB5314B4A9A}"/>
          </ac:graphicFrameMkLst>
        </pc:graphicFrameChg>
      </pc:sldChg>
      <pc:sldChg chg="modTransition">
        <pc:chgData name="Tulli, Floriana (ftulli@uidaho.edu)" userId="a77e8377-9712-4e77-8183-53832fa48718" providerId="ADAL" clId="{10011809-388C-144C-95C4-F4456D589654}" dt="2022-03-23T05:38:08.410" v="10"/>
        <pc:sldMkLst>
          <pc:docMk/>
          <pc:sldMk cId="1985497096" sldId="267"/>
        </pc:sldMkLst>
      </pc:sldChg>
      <pc:sldChg chg="modTransition">
        <pc:chgData name="Tulli, Floriana (ftulli@uidaho.edu)" userId="a77e8377-9712-4e77-8183-53832fa48718" providerId="ADAL" clId="{10011809-388C-144C-95C4-F4456D589654}" dt="2022-03-23T05:38:11.603" v="11"/>
        <pc:sldMkLst>
          <pc:docMk/>
          <pc:sldMk cId="2401471594" sldId="268"/>
        </pc:sldMkLst>
      </pc:sldChg>
      <pc:sldChg chg="modSp mod modTransition">
        <pc:chgData name="Tulli, Floriana (ftulli@uidaho.edu)" userId="a77e8377-9712-4e77-8183-53832fa48718" providerId="ADAL" clId="{10011809-388C-144C-95C4-F4456D589654}" dt="2022-03-25T20:37:51.664" v="108" actId="27636"/>
        <pc:sldMkLst>
          <pc:docMk/>
          <pc:sldMk cId="2559042885" sldId="270"/>
        </pc:sldMkLst>
        <pc:spChg chg="mod">
          <ac:chgData name="Tulli, Floriana (ftulli@uidaho.edu)" userId="a77e8377-9712-4e77-8183-53832fa48718" providerId="ADAL" clId="{10011809-388C-144C-95C4-F4456D589654}" dt="2022-03-25T20:37:51.664" v="108" actId="27636"/>
          <ac:spMkLst>
            <pc:docMk/>
            <pc:sldMk cId="2559042885" sldId="270"/>
            <ac:spMk id="3" creationId="{39415614-FEE1-5248-91CF-789116E0E077}"/>
          </ac:spMkLst>
        </pc:spChg>
      </pc:sldChg>
      <pc:sldChg chg="modTransition">
        <pc:chgData name="Tulli, Floriana (ftulli@uidaho.edu)" userId="a77e8377-9712-4e77-8183-53832fa48718" providerId="ADAL" clId="{10011809-388C-144C-95C4-F4456D589654}" dt="2022-03-23T05:38:30.728" v="14"/>
        <pc:sldMkLst>
          <pc:docMk/>
          <pc:sldMk cId="3487797664" sldId="274"/>
        </pc:sldMkLst>
      </pc:sldChg>
      <pc:sldChg chg="modTransition">
        <pc:chgData name="Tulli, Floriana (ftulli@uidaho.edu)" userId="a77e8377-9712-4e77-8183-53832fa48718" providerId="ADAL" clId="{10011809-388C-144C-95C4-F4456D589654}" dt="2022-03-23T05:38:33.321" v="15"/>
        <pc:sldMkLst>
          <pc:docMk/>
          <pc:sldMk cId="3585058193" sldId="275"/>
        </pc:sldMkLst>
      </pc:sldChg>
      <pc:sldChg chg="modSp mod modTransition">
        <pc:chgData name="Tulli, Floriana (ftulli@uidaho.edu)" userId="a77e8377-9712-4e77-8183-53832fa48718" providerId="ADAL" clId="{10011809-388C-144C-95C4-F4456D589654}" dt="2022-03-25T21:13:29.117" v="166" actId="20577"/>
        <pc:sldMkLst>
          <pc:docMk/>
          <pc:sldMk cId="3779711267" sldId="276"/>
        </pc:sldMkLst>
        <pc:spChg chg="mod">
          <ac:chgData name="Tulli, Floriana (ftulli@uidaho.edu)" userId="a77e8377-9712-4e77-8183-53832fa48718" providerId="ADAL" clId="{10011809-388C-144C-95C4-F4456D589654}" dt="2022-03-25T21:13:29.117" v="166" actId="20577"/>
          <ac:spMkLst>
            <pc:docMk/>
            <pc:sldMk cId="3779711267" sldId="276"/>
            <ac:spMk id="3" creationId="{6F71191A-EF67-AF4E-ADEE-F6FE4877F367}"/>
          </ac:spMkLst>
        </pc:spChg>
      </pc:sldChg>
      <pc:sldChg chg="modTransition">
        <pc:chgData name="Tulli, Floriana (ftulli@uidaho.edu)" userId="a77e8377-9712-4e77-8183-53832fa48718" providerId="ADAL" clId="{10011809-388C-144C-95C4-F4456D589654}" dt="2022-03-23T05:38:23.140" v="13"/>
        <pc:sldMkLst>
          <pc:docMk/>
          <pc:sldMk cId="3849056809" sldId="277"/>
        </pc:sldMkLst>
      </pc:sldChg>
    </pc:docChg>
  </pc:docChgLst>
  <pc:docChgLst>
    <pc:chgData name="Tulli, Floriana (ftulli@uidaho.edu)" userId="a77e8377-9712-4e77-8183-53832fa48718" providerId="ADAL" clId="{DD4AA293-F085-174D-AF56-D757B91BDE0D}"/>
    <pc:docChg chg="undo custSel addSld delSld modSld sldOrd">
      <pc:chgData name="Tulli, Floriana (ftulli@uidaho.edu)" userId="a77e8377-9712-4e77-8183-53832fa48718" providerId="ADAL" clId="{DD4AA293-F085-174D-AF56-D757B91BDE0D}" dt="2022-04-25T00:41:31.147" v="989" actId="20577"/>
      <pc:docMkLst>
        <pc:docMk/>
      </pc:docMkLst>
      <pc:sldChg chg="delSp add ord setBg delDesignElem">
        <pc:chgData name="Tulli, Floriana (ftulli@uidaho.edu)" userId="a77e8377-9712-4e77-8183-53832fa48718" providerId="ADAL" clId="{DD4AA293-F085-174D-AF56-D757B91BDE0D}" dt="2022-04-22T03:29:05.085" v="10" actId="20578"/>
        <pc:sldMkLst>
          <pc:docMk/>
          <pc:sldMk cId="368533414" sldId="256"/>
        </pc:sldMkLst>
        <pc:spChg chg="del">
          <ac:chgData name="Tulli, Floriana (ftulli@uidaho.edu)" userId="a77e8377-9712-4e77-8183-53832fa48718" providerId="ADAL" clId="{DD4AA293-F085-174D-AF56-D757B91BDE0D}" dt="2022-04-22T03:29:02.883" v="9"/>
          <ac:spMkLst>
            <pc:docMk/>
            <pc:sldMk cId="368533414" sldId="256"/>
            <ac:spMk id="9" creationId="{0760E4C7-47B8-4356-ABCA-CC9C79E2D2B6}"/>
          </ac:spMkLst>
        </pc:spChg>
        <pc:spChg chg="del">
          <ac:chgData name="Tulli, Floriana (ftulli@uidaho.edu)" userId="a77e8377-9712-4e77-8183-53832fa48718" providerId="ADAL" clId="{DD4AA293-F085-174D-AF56-D757B91BDE0D}" dt="2022-04-22T03:29:02.883" v="9"/>
          <ac:spMkLst>
            <pc:docMk/>
            <pc:sldMk cId="368533414" sldId="256"/>
            <ac:spMk id="11" creationId="{07F1F8E1-08C9-4C32-8CD0-F0DEB444866D}"/>
          </ac:spMkLst>
        </pc:spChg>
        <pc:cxnChg chg="del">
          <ac:chgData name="Tulli, Floriana (ftulli@uidaho.edu)" userId="a77e8377-9712-4e77-8183-53832fa48718" providerId="ADAL" clId="{DD4AA293-F085-174D-AF56-D757B91BDE0D}" dt="2022-04-22T03:29:02.883" v="9"/>
          <ac:cxnSpMkLst>
            <pc:docMk/>
            <pc:sldMk cId="368533414" sldId="256"/>
            <ac:cxnSpMk id="13" creationId="{414C5C93-B9E9-4392-ADCF-ABF21209DD56}"/>
          </ac:cxnSpMkLst>
        </pc:cxnChg>
      </pc:sldChg>
      <pc:sldChg chg="delSp add del setBg delDesignElem">
        <pc:chgData name="Tulli, Floriana (ftulli@uidaho.edu)" userId="a77e8377-9712-4e77-8183-53832fa48718" providerId="ADAL" clId="{DD4AA293-F085-174D-AF56-D757B91BDE0D}" dt="2022-04-25T00:10:38.934" v="12" actId="2696"/>
        <pc:sldMkLst>
          <pc:docMk/>
          <pc:sldMk cId="270011096" sldId="258"/>
        </pc:sldMkLst>
        <pc:spChg chg="del">
          <ac:chgData name="Tulli, Floriana (ftulli@uidaho.edu)" userId="a77e8377-9712-4e77-8183-53832fa48718" providerId="ADAL" clId="{DD4AA293-F085-174D-AF56-D757B91BDE0D}" dt="2022-04-18T22:09:45.306" v="4"/>
          <ac:spMkLst>
            <pc:docMk/>
            <pc:sldMk cId="270011096" sldId="258"/>
            <ac:spMk id="32" creationId="{B1C3281D-A46F-4842-9340-4CBC29E1B260}"/>
          </ac:spMkLst>
        </pc:spChg>
        <pc:cxnChg chg="del">
          <ac:chgData name="Tulli, Floriana (ftulli@uidaho.edu)" userId="a77e8377-9712-4e77-8183-53832fa48718" providerId="ADAL" clId="{DD4AA293-F085-174D-AF56-D757B91BDE0D}" dt="2022-04-18T22:09:45.306" v="4"/>
          <ac:cxnSpMkLst>
            <pc:docMk/>
            <pc:sldMk cId="270011096" sldId="258"/>
            <ac:cxnSpMk id="30" creationId="{AEED5540-64E5-4258-ABA4-753F07B71B38}"/>
          </ac:cxnSpMkLst>
        </pc:cxnChg>
        <pc:cxnChg chg="del">
          <ac:chgData name="Tulli, Floriana (ftulli@uidaho.edu)" userId="a77e8377-9712-4e77-8183-53832fa48718" providerId="ADAL" clId="{DD4AA293-F085-174D-AF56-D757B91BDE0D}" dt="2022-04-18T22:09:45.306" v="4"/>
          <ac:cxnSpMkLst>
            <pc:docMk/>
            <pc:sldMk cId="270011096" sldId="258"/>
            <ac:cxnSpMk id="34" creationId="{D4EDB048-C82F-4E9B-BCE9-3D1DBE5D59CE}"/>
          </ac:cxnSpMkLst>
        </pc:cxnChg>
      </pc:sldChg>
      <pc:sldChg chg="ord">
        <pc:chgData name="Tulli, Floriana (ftulli@uidaho.edu)" userId="a77e8377-9712-4e77-8183-53832fa48718" providerId="ADAL" clId="{DD4AA293-F085-174D-AF56-D757B91BDE0D}" dt="2022-04-25T00:32:23.334" v="398" actId="20578"/>
        <pc:sldMkLst>
          <pc:docMk/>
          <pc:sldMk cId="2025175691" sldId="265"/>
        </pc:sldMkLst>
      </pc:sldChg>
      <pc:sldChg chg="addSp delSp modSp add mod ord modTransition setBg delAnim modAnim delDesignElem modNotesTx">
        <pc:chgData name="Tulli, Floriana (ftulli@uidaho.edu)" userId="a77e8377-9712-4e77-8183-53832fa48718" providerId="ADAL" clId="{DD4AA293-F085-174D-AF56-D757B91BDE0D}" dt="2022-04-25T00:41:31.147" v="989" actId="20577"/>
        <pc:sldMkLst>
          <pc:docMk/>
          <pc:sldMk cId="394084616" sldId="278"/>
        </pc:sldMkLst>
        <pc:spChg chg="del">
          <ac:chgData name="Tulli, Floriana (ftulli@uidaho.edu)" userId="a77e8377-9712-4e77-8183-53832fa48718" providerId="ADAL" clId="{DD4AA293-F085-174D-AF56-D757B91BDE0D}" dt="2022-04-25T00:35:56.854" v="440" actId="478"/>
          <ac:spMkLst>
            <pc:docMk/>
            <pc:sldMk cId="394084616" sldId="278"/>
            <ac:spMk id="13" creationId="{0FBD93BB-E94A-6346-8690-0B701F45385F}"/>
          </ac:spMkLst>
        </pc:spChg>
        <pc:spChg chg="del">
          <ac:chgData name="Tulli, Floriana (ftulli@uidaho.edu)" userId="a77e8377-9712-4e77-8183-53832fa48718" providerId="ADAL" clId="{DD4AA293-F085-174D-AF56-D757B91BDE0D}" dt="2022-04-18T22:09:45.306" v="4"/>
          <ac:spMkLst>
            <pc:docMk/>
            <pc:sldMk cId="394084616" sldId="278"/>
            <ac:spMk id="14" creationId="{1C8B38D4-9D92-4608-A16B-260E8CC21335}"/>
          </ac:spMkLst>
        </pc:spChg>
        <pc:spChg chg="del">
          <ac:chgData name="Tulli, Floriana (ftulli@uidaho.edu)" userId="a77e8377-9712-4e77-8183-53832fa48718" providerId="ADAL" clId="{DD4AA293-F085-174D-AF56-D757B91BDE0D}" dt="2022-04-25T00:35:56.854" v="440" actId="478"/>
          <ac:spMkLst>
            <pc:docMk/>
            <pc:sldMk cId="394084616" sldId="278"/>
            <ac:spMk id="16" creationId="{E944C894-877B-3843-AD9A-4E519C265E22}"/>
          </ac:spMkLst>
        </pc:spChg>
        <pc:picChg chg="add del mod">
          <ac:chgData name="Tulli, Floriana (ftulli@uidaho.edu)" userId="a77e8377-9712-4e77-8183-53832fa48718" providerId="ADAL" clId="{DD4AA293-F085-174D-AF56-D757B91BDE0D}" dt="2022-04-25T00:15:08.695" v="16"/>
          <ac:picMkLst>
            <pc:docMk/>
            <pc:sldMk cId="394084616" sldId="278"/>
            <ac:picMk id="2" creationId="{F071FBD5-5A16-3C40-A231-A991B525F9EF}"/>
          </ac:picMkLst>
        </pc:picChg>
        <pc:picChg chg="add del mod">
          <ac:chgData name="Tulli, Floriana (ftulli@uidaho.edu)" userId="a77e8377-9712-4e77-8183-53832fa48718" providerId="ADAL" clId="{DD4AA293-F085-174D-AF56-D757B91BDE0D}" dt="2022-04-25T00:15:29.496" v="18"/>
          <ac:picMkLst>
            <pc:docMk/>
            <pc:sldMk cId="394084616" sldId="278"/>
            <ac:picMk id="3" creationId="{02A79F58-EA72-3942-B9A9-2791944D4F34}"/>
          </ac:picMkLst>
        </pc:picChg>
        <pc:picChg chg="add del mod">
          <ac:chgData name="Tulli, Floriana (ftulli@uidaho.edu)" userId="a77e8377-9712-4e77-8183-53832fa48718" providerId="ADAL" clId="{DD4AA293-F085-174D-AF56-D757B91BDE0D}" dt="2022-04-25T00:19:55.871" v="372"/>
          <ac:picMkLst>
            <pc:docMk/>
            <pc:sldMk cId="394084616" sldId="278"/>
            <ac:picMk id="4" creationId="{5991CC05-097C-6E48-94FE-97BF7C3070CC}"/>
          </ac:picMkLst>
        </pc:picChg>
        <pc:picChg chg="add del mod">
          <ac:chgData name="Tulli, Floriana (ftulli@uidaho.edu)" userId="a77e8377-9712-4e77-8183-53832fa48718" providerId="ADAL" clId="{DD4AA293-F085-174D-AF56-D757B91BDE0D}" dt="2022-04-25T00:20:11.474" v="374"/>
          <ac:picMkLst>
            <pc:docMk/>
            <pc:sldMk cId="394084616" sldId="278"/>
            <ac:picMk id="5" creationId="{1016E60A-A418-3548-BD0E-905CCF775E60}"/>
          </ac:picMkLst>
        </pc:picChg>
        <pc:picChg chg="add del mod">
          <ac:chgData name="Tulli, Floriana (ftulli@uidaho.edu)" userId="a77e8377-9712-4e77-8183-53832fa48718" providerId="ADAL" clId="{DD4AA293-F085-174D-AF56-D757B91BDE0D}" dt="2022-04-25T00:35:21.542" v="438"/>
          <ac:picMkLst>
            <pc:docMk/>
            <pc:sldMk cId="394084616" sldId="278"/>
            <ac:picMk id="9" creationId="{B10BC992-ACFC-064F-B717-324B5286ECF5}"/>
          </ac:picMkLst>
        </pc:picChg>
        <pc:picChg chg="add del mod">
          <ac:chgData name="Tulli, Floriana (ftulli@uidaho.edu)" userId="a77e8377-9712-4e77-8183-53832fa48718" providerId="ADAL" clId="{DD4AA293-F085-174D-AF56-D757B91BDE0D}" dt="2022-04-25T00:36:03.210" v="441"/>
          <ac:picMkLst>
            <pc:docMk/>
            <pc:sldMk cId="394084616" sldId="278"/>
            <ac:picMk id="14" creationId="{88C4D447-9AD8-6E4A-82B5-9D96AB0C3D8A}"/>
          </ac:picMkLst>
        </pc:picChg>
        <pc:picChg chg="add del mod">
          <ac:chgData name="Tulli, Floriana (ftulli@uidaho.edu)" userId="a77e8377-9712-4e77-8183-53832fa48718" providerId="ADAL" clId="{DD4AA293-F085-174D-AF56-D757B91BDE0D}" dt="2022-04-25T00:38:01.446" v="761"/>
          <ac:picMkLst>
            <pc:docMk/>
            <pc:sldMk cId="394084616" sldId="278"/>
            <ac:picMk id="17" creationId="{3407FFD2-F87A-FA40-9489-73AF44407918}"/>
          </ac:picMkLst>
        </pc:picChg>
        <pc:picChg chg="add del mod">
          <ac:chgData name="Tulli, Floriana (ftulli@uidaho.edu)" userId="a77e8377-9712-4e77-8183-53832fa48718" providerId="ADAL" clId="{DD4AA293-F085-174D-AF56-D757B91BDE0D}" dt="2022-04-25T00:38:16.127" v="763"/>
          <ac:picMkLst>
            <pc:docMk/>
            <pc:sldMk cId="394084616" sldId="278"/>
            <ac:picMk id="18" creationId="{9E38CD14-7BE6-7E4D-968F-91C16B4C6A25}"/>
          </ac:picMkLst>
        </pc:picChg>
        <pc:picChg chg="add del mod">
          <ac:chgData name="Tulli, Floriana (ftulli@uidaho.edu)" userId="a77e8377-9712-4e77-8183-53832fa48718" providerId="ADAL" clId="{DD4AA293-F085-174D-AF56-D757B91BDE0D}" dt="2022-04-25T00:40:38.517" v="987"/>
          <ac:picMkLst>
            <pc:docMk/>
            <pc:sldMk cId="394084616" sldId="278"/>
            <ac:picMk id="19" creationId="{A1A652AB-729A-FE4D-ACA9-EF56EF78D10A}"/>
          </ac:picMkLst>
        </pc:picChg>
        <pc:picChg chg="add mod">
          <ac:chgData name="Tulli, Floriana (ftulli@uidaho.edu)" userId="a77e8377-9712-4e77-8183-53832fa48718" providerId="ADAL" clId="{DD4AA293-F085-174D-AF56-D757B91BDE0D}" dt="2022-04-25T00:40:56.651" v="988"/>
          <ac:picMkLst>
            <pc:docMk/>
            <pc:sldMk cId="394084616" sldId="278"/>
            <ac:picMk id="20" creationId="{0F32E89F-DF0D-604E-A548-33F664308A10}"/>
          </ac:picMkLst>
        </pc:picChg>
        <pc:picChg chg="del">
          <ac:chgData name="Tulli, Floriana (ftulli@uidaho.edu)" userId="a77e8377-9712-4e77-8183-53832fa48718" providerId="ADAL" clId="{DD4AA293-F085-174D-AF56-D757B91BDE0D}" dt="2022-04-25T00:14:23.327" v="14"/>
          <ac:picMkLst>
            <pc:docMk/>
            <pc:sldMk cId="394084616" sldId="278"/>
            <ac:picMk id="21" creationId="{0D68D48E-4230-734D-BE4F-3F765E05AC8A}"/>
          </ac:picMkLst>
        </pc:picChg>
      </pc:sldChg>
      <pc:sldChg chg="addSp delSp modSp ord modTransition modAnim modNotesTx">
        <pc:chgData name="Tulli, Floriana (ftulli@uidaho.edu)" userId="a77e8377-9712-4e77-8183-53832fa48718" providerId="ADAL" clId="{DD4AA293-F085-174D-AF56-D757B91BDE0D}" dt="2022-04-25T00:34:33.918" v="437"/>
        <pc:sldMkLst>
          <pc:docMk/>
          <pc:sldMk cId="2396689062" sldId="279"/>
        </pc:sldMkLst>
        <pc:picChg chg="add del mod">
          <ac:chgData name="Tulli, Floriana (ftulli@uidaho.edu)" userId="a77e8377-9712-4e77-8183-53832fa48718" providerId="ADAL" clId="{DD4AA293-F085-174D-AF56-D757B91BDE0D}" dt="2022-04-25T00:21:58.891" v="378"/>
          <ac:picMkLst>
            <pc:docMk/>
            <pc:sldMk cId="2396689062" sldId="279"/>
            <ac:picMk id="2" creationId="{313C8AFE-041C-F74C-AFAB-8258DF7887C8}"/>
          </ac:picMkLst>
        </pc:picChg>
        <pc:picChg chg="add del mod">
          <ac:chgData name="Tulli, Floriana (ftulli@uidaho.edu)" userId="a77e8377-9712-4e77-8183-53832fa48718" providerId="ADAL" clId="{DD4AA293-F085-174D-AF56-D757B91BDE0D}" dt="2022-04-25T00:32:58.895" v="399"/>
          <ac:picMkLst>
            <pc:docMk/>
            <pc:sldMk cId="2396689062" sldId="279"/>
            <ac:picMk id="7" creationId="{0F71280B-AB22-4C4C-A2EF-5ECDCF17C793}"/>
          </ac:picMkLst>
        </pc:picChg>
        <pc:picChg chg="add del mod">
          <ac:chgData name="Tulli, Floriana (ftulli@uidaho.edu)" userId="a77e8377-9712-4e77-8183-53832fa48718" providerId="ADAL" clId="{DD4AA293-F085-174D-AF56-D757B91BDE0D}" dt="2022-04-25T00:34:15.546" v="436"/>
          <ac:picMkLst>
            <pc:docMk/>
            <pc:sldMk cId="2396689062" sldId="279"/>
            <ac:picMk id="8" creationId="{6D286C2F-546D-854F-81EF-81CDE0B1B340}"/>
          </ac:picMkLst>
        </pc:picChg>
        <pc:picChg chg="del">
          <ac:chgData name="Tulli, Floriana (ftulli@uidaho.edu)" userId="a77e8377-9712-4e77-8183-53832fa48718" providerId="ADAL" clId="{DD4AA293-F085-174D-AF56-D757B91BDE0D}" dt="2022-04-25T00:21:32.453" v="376"/>
          <ac:picMkLst>
            <pc:docMk/>
            <pc:sldMk cId="2396689062" sldId="279"/>
            <ac:picMk id="9" creationId="{C5C981AB-8B51-9145-8F97-8F8ABF60FAC1}"/>
          </ac:picMkLst>
        </pc:picChg>
        <pc:picChg chg="add mod">
          <ac:chgData name="Tulli, Floriana (ftulli@uidaho.edu)" userId="a77e8377-9712-4e77-8183-53832fa48718" providerId="ADAL" clId="{DD4AA293-F085-174D-AF56-D757B91BDE0D}" dt="2022-04-25T00:34:33.918" v="437"/>
          <ac:picMkLst>
            <pc:docMk/>
            <pc:sldMk cId="2396689062" sldId="279"/>
            <ac:picMk id="10" creationId="{AB06A445-A3EF-ED4C-9B67-222498CEFA15}"/>
          </ac:picMkLst>
        </pc:picChg>
      </pc:sldChg>
      <pc:sldChg chg="new del ord">
        <pc:chgData name="Tulli, Floriana (ftulli@uidaho.edu)" userId="a77e8377-9712-4e77-8183-53832fa48718" providerId="ADAL" clId="{DD4AA293-F085-174D-AF56-D757B91BDE0D}" dt="2022-04-18T22:09:47.069" v="5" actId="2696"/>
        <pc:sldMkLst>
          <pc:docMk/>
          <pc:sldMk cId="99904729" sldId="280"/>
        </pc:sldMkLst>
      </pc:sldChg>
      <pc:sldChg chg="addSp delSp modSp add del modTransition modAnim">
        <pc:chgData name="Tulli, Floriana (ftulli@uidaho.edu)" userId="a77e8377-9712-4e77-8183-53832fa48718" providerId="ADAL" clId="{DD4AA293-F085-174D-AF56-D757B91BDE0D}" dt="2022-04-25T00:32:16.860" v="395" actId="2696"/>
        <pc:sldMkLst>
          <pc:docMk/>
          <pc:sldMk cId="2520496573" sldId="281"/>
        </pc:sldMkLst>
        <pc:picChg chg="add del mod">
          <ac:chgData name="Tulli, Floriana (ftulli@uidaho.edu)" userId="a77e8377-9712-4e77-8183-53832fa48718" providerId="ADAL" clId="{DD4AA293-F085-174D-AF56-D757B91BDE0D}" dt="2022-04-25T00:28:36.791" v="388"/>
          <ac:picMkLst>
            <pc:docMk/>
            <pc:sldMk cId="2520496573" sldId="281"/>
            <ac:picMk id="3" creationId="{3C53FF0B-3D37-564B-9B08-64E90CEC43B6}"/>
          </ac:picMkLst>
        </pc:picChg>
        <pc:picChg chg="add del mod">
          <ac:chgData name="Tulli, Floriana (ftulli@uidaho.edu)" userId="a77e8377-9712-4e77-8183-53832fa48718" providerId="ADAL" clId="{DD4AA293-F085-174D-AF56-D757B91BDE0D}" dt="2022-04-25T00:28:52.642" v="390"/>
          <ac:picMkLst>
            <pc:docMk/>
            <pc:sldMk cId="2520496573" sldId="281"/>
            <ac:picMk id="4" creationId="{54C31CDD-09AB-084D-85BA-023D5A1C47FE}"/>
          </ac:picMkLst>
        </pc:picChg>
        <pc:picChg chg="add del mod">
          <ac:chgData name="Tulli, Floriana (ftulli@uidaho.edu)" userId="a77e8377-9712-4e77-8183-53832fa48718" providerId="ADAL" clId="{DD4AA293-F085-174D-AF56-D757B91BDE0D}" dt="2022-04-25T00:29:16.412" v="392"/>
          <ac:picMkLst>
            <pc:docMk/>
            <pc:sldMk cId="2520496573" sldId="281"/>
            <ac:picMk id="5" creationId="{50CE3473-9803-7B44-BD6C-FFA4E503437C}"/>
          </ac:picMkLst>
        </pc:picChg>
        <pc:picChg chg="add del mod">
          <ac:chgData name="Tulli, Floriana (ftulli@uidaho.edu)" userId="a77e8377-9712-4e77-8183-53832fa48718" providerId="ADAL" clId="{DD4AA293-F085-174D-AF56-D757B91BDE0D}" dt="2022-04-25T00:29:47.193" v="394"/>
          <ac:picMkLst>
            <pc:docMk/>
            <pc:sldMk cId="2520496573" sldId="281"/>
            <ac:picMk id="6" creationId="{2910D03B-E2DC-CC41-B847-07D616A893AE}"/>
          </ac:picMkLst>
        </pc:picChg>
        <pc:picChg chg="del">
          <ac:chgData name="Tulli, Floriana (ftulli@uidaho.edu)" userId="a77e8377-9712-4e77-8183-53832fa48718" providerId="ADAL" clId="{DD4AA293-F085-174D-AF56-D757B91BDE0D}" dt="2022-04-25T00:26:54.069" v="386"/>
          <ac:picMkLst>
            <pc:docMk/>
            <pc:sldMk cId="2520496573" sldId="281"/>
            <ac:picMk id="13" creationId="{52650655-08A3-FF40-BB68-D631FE04591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A14DDC-D080-F84D-857C-814D1E66C7EC}" type="datetimeFigureOut">
              <a:rPr lang="en-US" smtClean="0"/>
              <a:t>4/24/22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670B6E-0A2E-9742-B97C-938673D82D48}" type="slidenum">
              <a:rPr lang="en-US" smtClean="0"/>
              <a:t>‹#›</a:t>
            </a:fld>
            <a:endParaRPr lang="en-US"/>
          </a:p>
        </p:txBody>
      </p:sp>
    </p:spTree>
    <p:extLst>
      <p:ext uri="{BB962C8B-B14F-4D97-AF65-F5344CB8AC3E}">
        <p14:creationId xmlns:p14="http://schemas.microsoft.com/office/powerpoint/2010/main" val="2109566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670B6E-0A2E-9742-B97C-938673D82D48}" type="slidenum">
              <a:rPr lang="en-US" smtClean="0"/>
              <a:t>1</a:t>
            </a:fld>
            <a:endParaRPr lang="en-US"/>
          </a:p>
        </p:txBody>
      </p:sp>
    </p:spTree>
    <p:extLst>
      <p:ext uri="{BB962C8B-B14F-4D97-AF65-F5344CB8AC3E}">
        <p14:creationId xmlns:p14="http://schemas.microsoft.com/office/powerpoint/2010/main" val="2805565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begin with our first key feature: structure. Similar to writing an essay, we want to organize our thoughts. A clear organization will help our audience better understand our ideas. </a:t>
            </a:r>
          </a:p>
          <a:p>
            <a:endParaRPr lang="en-US" dirty="0"/>
          </a:p>
        </p:txBody>
      </p:sp>
      <p:sp>
        <p:nvSpPr>
          <p:cNvPr id="4" name="Slide Number Placeholder 3"/>
          <p:cNvSpPr>
            <a:spLocks noGrp="1"/>
          </p:cNvSpPr>
          <p:nvPr>
            <p:ph type="sldNum" sz="quarter" idx="5"/>
          </p:nvPr>
        </p:nvSpPr>
        <p:spPr/>
        <p:txBody>
          <a:bodyPr/>
          <a:lstStyle/>
          <a:p>
            <a:fld id="{60670B6E-0A2E-9742-B97C-938673D82D48}" type="slidenum">
              <a:rPr lang="en-US" smtClean="0"/>
              <a:t>2</a:t>
            </a:fld>
            <a:endParaRPr lang="en-US"/>
          </a:p>
        </p:txBody>
      </p:sp>
    </p:spTree>
    <p:extLst>
      <p:ext uri="{BB962C8B-B14F-4D97-AF65-F5344CB8AC3E}">
        <p14:creationId xmlns:p14="http://schemas.microsoft.com/office/powerpoint/2010/main" val="3515112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like a written speech, it's helpful for a presentation to follow a clear structure. A presentation follows: a beginning, middle, and end.</a:t>
            </a:r>
          </a:p>
          <a:p>
            <a:endParaRPr lang="en-US" dirty="0"/>
          </a:p>
          <a:p>
            <a:r>
              <a:rPr lang="en-US" dirty="0"/>
              <a:t>Similar to an essay, a presentation's beginning should hook your audience and introduce your topic. Our hook could be an anecdote/brief story that leads people in, maybe a quote, statistic, image, or historical </a:t>
            </a:r>
            <a:r>
              <a:rPr lang="en-US" dirty="0" err="1"/>
              <a:t>backrgound</a:t>
            </a:r>
            <a:r>
              <a:rPr lang="en-US" dirty="0"/>
              <a:t> information. We should also introduce our thesis and outline the main ideas we'll talk about.</a:t>
            </a:r>
          </a:p>
          <a:p>
            <a:endParaRPr lang="en-US" dirty="0"/>
          </a:p>
          <a:p>
            <a:r>
              <a:rPr lang="en-US" dirty="0"/>
              <a:t>The main part (or middle) is the longest part of the presentation. This is where we explain the main ideas we introduced before, perhaps with evidence, examples, and analysis. </a:t>
            </a:r>
          </a:p>
          <a:p>
            <a:endParaRPr lang="en-US" dirty="0"/>
          </a:p>
          <a:p>
            <a:r>
              <a:rPr lang="en-US" dirty="0"/>
              <a:t>The ending concludes our presentation. It should leave our audience with something to remember, think about, or do. Overall, it should expand upon your topic, not simply restate what you have already talked about.</a:t>
            </a:r>
          </a:p>
        </p:txBody>
      </p:sp>
      <p:sp>
        <p:nvSpPr>
          <p:cNvPr id="4" name="Slide Number Placeholder 3"/>
          <p:cNvSpPr>
            <a:spLocks noGrp="1"/>
          </p:cNvSpPr>
          <p:nvPr>
            <p:ph type="sldNum" sz="quarter" idx="5"/>
          </p:nvPr>
        </p:nvSpPr>
        <p:spPr/>
        <p:txBody>
          <a:bodyPr/>
          <a:lstStyle/>
          <a:p>
            <a:fld id="{60670B6E-0A2E-9742-B97C-938673D82D48}" type="slidenum">
              <a:rPr lang="en-US" smtClean="0"/>
              <a:t>3</a:t>
            </a:fld>
            <a:endParaRPr lang="en-US"/>
          </a:p>
        </p:txBody>
      </p:sp>
    </p:spTree>
    <p:extLst>
      <p:ext uri="{BB962C8B-B14F-4D97-AF65-F5344CB8AC3E}">
        <p14:creationId xmlns:p14="http://schemas.microsoft.com/office/powerpoint/2010/main" val="1419807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concludes the first part of our Spoken Presentation series about Structure. For the second part of our series, we'll talk about Considering Visuals. Thank you for joining me today, and I'll see you in the next part :)</a:t>
            </a:r>
          </a:p>
          <a:p>
            <a:endParaRPr lang="en-US" dirty="0"/>
          </a:p>
          <a:p>
            <a:endParaRPr lang="en-US" dirty="0"/>
          </a:p>
        </p:txBody>
      </p:sp>
      <p:sp>
        <p:nvSpPr>
          <p:cNvPr id="4" name="Slide Number Placeholder 3"/>
          <p:cNvSpPr>
            <a:spLocks noGrp="1"/>
          </p:cNvSpPr>
          <p:nvPr>
            <p:ph type="sldNum" sz="quarter" idx="5"/>
          </p:nvPr>
        </p:nvSpPr>
        <p:spPr/>
        <p:txBody>
          <a:bodyPr/>
          <a:lstStyle/>
          <a:p>
            <a:fld id="{60670B6E-0A2E-9742-B97C-938673D82D48}" type="slidenum">
              <a:rPr lang="en-US" smtClean="0"/>
              <a:t>6</a:t>
            </a:fld>
            <a:endParaRPr lang="en-US"/>
          </a:p>
        </p:txBody>
      </p:sp>
    </p:spTree>
    <p:extLst>
      <p:ext uri="{BB962C8B-B14F-4D97-AF65-F5344CB8AC3E}">
        <p14:creationId xmlns:p14="http://schemas.microsoft.com/office/powerpoint/2010/main" val="3072788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F8CF-692C-4963-8B5E-D1C0928CF160}"/>
              </a:ext>
            </a:extLst>
          </p:cNvPr>
          <p:cNvSpPr>
            <a:spLocks noGrp="1"/>
          </p:cNvSpPr>
          <p:nvPr>
            <p:ph type="ctrTitle"/>
          </p:nvPr>
        </p:nvSpPr>
        <p:spPr>
          <a:xfrm>
            <a:off x="1429612" y="1013984"/>
            <a:ext cx="7714388" cy="3260635"/>
          </a:xfrm>
        </p:spPr>
        <p:txBody>
          <a:bodyPr anchor="b"/>
          <a:lstStyle>
            <a:lvl1pPr algn="l">
              <a:defRPr sz="2800"/>
            </a:lvl1pPr>
          </a:lstStyle>
          <a:p>
            <a:r>
              <a:rPr lang="en-US" dirty="0"/>
              <a:t>Click to edit Master title style</a:t>
            </a:r>
          </a:p>
        </p:txBody>
      </p:sp>
      <p:sp>
        <p:nvSpPr>
          <p:cNvPr id="3" name="Subtitle 2">
            <a:extLst>
              <a:ext uri="{FF2B5EF4-FFF2-40B4-BE49-F238E27FC236}">
                <a16:creationId xmlns:a16="http://schemas.microsoft.com/office/drawing/2014/main" id="{9F419655-1613-4CC0-BBE9-BD2CB2C3C766}"/>
              </a:ext>
            </a:extLst>
          </p:cNvPr>
          <p:cNvSpPr>
            <a:spLocks noGrp="1"/>
          </p:cNvSpPr>
          <p:nvPr>
            <p:ph type="subTitle" idx="1"/>
          </p:nvPr>
        </p:nvSpPr>
        <p:spPr>
          <a:xfrm>
            <a:off x="1429612" y="4848464"/>
            <a:ext cx="7714388" cy="1085849"/>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0267FFF-6BC4-4DF0-BC55-B2C3BFD8ED12}"/>
              </a:ext>
            </a:extLst>
          </p:cNvPr>
          <p:cNvSpPr>
            <a:spLocks noGrp="1"/>
          </p:cNvSpPr>
          <p:nvPr>
            <p:ph type="dt" sz="half" idx="10"/>
          </p:nvPr>
        </p:nvSpPr>
        <p:spPr/>
        <p:txBody>
          <a:bodyPr/>
          <a:lstStyle/>
          <a:p>
            <a:fld id="{3C2B07E4-CDF9-4C88-A2F3-04620E58224D}" type="datetimeFigureOut">
              <a:rPr lang="en-US" smtClean="0"/>
              <a:t>4/24/22</a:t>
            </a:fld>
            <a:endParaRPr lang="en-US"/>
          </a:p>
        </p:txBody>
      </p:sp>
      <p:sp>
        <p:nvSpPr>
          <p:cNvPr id="5" name="Footer Placeholder 4">
            <a:extLst>
              <a:ext uri="{FF2B5EF4-FFF2-40B4-BE49-F238E27FC236}">
                <a16:creationId xmlns:a16="http://schemas.microsoft.com/office/drawing/2014/main" id="{D6389830-A1B7-484B-832C-F64A558BDF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A8F727-72C8-47A9-8E54-AD84590286F9}"/>
              </a:ext>
            </a:extLst>
          </p:cNvPr>
          <p:cNvSpPr>
            <a:spLocks noGrp="1"/>
          </p:cNvSpPr>
          <p:nvPr>
            <p:ph type="sldNum" sz="quarter" idx="12"/>
          </p:nvPr>
        </p:nvSpPr>
        <p:spPr/>
        <p:txBody>
          <a:bodyPr/>
          <a:lstStyle/>
          <a:p>
            <a:fld id="{EFE71E98-A417-4ECC-ACEB-C0490C20DB04}" type="slidenum">
              <a:rPr lang="en-US" smtClean="0"/>
              <a:t>‹#›</a:t>
            </a:fld>
            <a:endParaRPr lang="en-US"/>
          </a:p>
        </p:txBody>
      </p:sp>
      <p:cxnSp>
        <p:nvCxnSpPr>
          <p:cNvPr id="7" name="Straight Connector 6">
            <a:extLst>
              <a:ext uri="{FF2B5EF4-FFF2-40B4-BE49-F238E27FC236}">
                <a16:creationId xmlns:a16="http://schemas.microsoft.com/office/drawing/2014/main" id="{AEED5540-64E5-4258-ABA4-753F07B71B38}"/>
              </a:ext>
            </a:extLst>
          </p:cNvPr>
          <p:cNvCxnSpPr>
            <a:cxnSpLocks/>
          </p:cNvCxnSpPr>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152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8A5DE-E5C6-4DB9-AD28-8F1EAC6F5513}"/>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4363E08E-9B2D-4740-9AC6-D5E1CFB95FC6}"/>
              </a:ext>
            </a:extLst>
          </p:cNvPr>
          <p:cNvSpPr>
            <a:spLocks noGrp="1"/>
          </p:cNvSpPr>
          <p:nvPr>
            <p:ph type="body" orient="vert" idx="1"/>
          </p:nvPr>
        </p:nvSpPr>
        <p:spPr>
          <a:xfrm>
            <a:off x="1429566" y="2229957"/>
            <a:ext cx="9238434" cy="3866043"/>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E4E3736-E8AA-4F58-9D3A-27050B287F9D}"/>
              </a:ext>
            </a:extLst>
          </p:cNvPr>
          <p:cNvSpPr>
            <a:spLocks noGrp="1"/>
          </p:cNvSpPr>
          <p:nvPr>
            <p:ph type="dt" sz="half" idx="10"/>
          </p:nvPr>
        </p:nvSpPr>
        <p:spPr/>
        <p:txBody>
          <a:bodyPr/>
          <a:lstStyle/>
          <a:p>
            <a:fld id="{3C2B07E4-CDF9-4C88-A2F3-04620E58224D}" type="datetimeFigureOut">
              <a:rPr lang="en-US" smtClean="0"/>
              <a:t>4/24/22</a:t>
            </a:fld>
            <a:endParaRPr lang="en-US"/>
          </a:p>
        </p:txBody>
      </p:sp>
      <p:sp>
        <p:nvSpPr>
          <p:cNvPr id="5" name="Footer Placeholder 4">
            <a:extLst>
              <a:ext uri="{FF2B5EF4-FFF2-40B4-BE49-F238E27FC236}">
                <a16:creationId xmlns:a16="http://schemas.microsoft.com/office/drawing/2014/main" id="{1DE95E84-15BC-478B-9DAB-15025867BB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E9D98F-E0A8-4254-A957-7F17811D017E}"/>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2925941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DE70F5-2276-4F91-9FC2-8DA4B528814A}"/>
              </a:ext>
            </a:extLst>
          </p:cNvPr>
          <p:cNvSpPr>
            <a:spLocks noGrp="1"/>
          </p:cNvSpPr>
          <p:nvPr>
            <p:ph type="title" orient="vert"/>
          </p:nvPr>
        </p:nvSpPr>
        <p:spPr>
          <a:xfrm>
            <a:off x="9144000" y="1467699"/>
            <a:ext cx="1758461" cy="4628301"/>
          </a:xfrm>
        </p:spPr>
        <p:txBody>
          <a:bodyPr vert="eaVert"/>
          <a:lstStyle>
            <a:lvl1pPr>
              <a:defRPr>
                <a:solidFill>
                  <a:schemeClr val="tx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21856C5-C2FD-45E4-A631-AC06B5495BEA}"/>
              </a:ext>
            </a:extLst>
          </p:cNvPr>
          <p:cNvSpPr>
            <a:spLocks noGrp="1"/>
          </p:cNvSpPr>
          <p:nvPr>
            <p:ph type="body" orient="vert" idx="1"/>
          </p:nvPr>
        </p:nvSpPr>
        <p:spPr>
          <a:xfrm>
            <a:off x="1182312" y="1467699"/>
            <a:ext cx="7839379" cy="4628301"/>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EE336EA-B6DD-4115-9C67-79A24C866ED4}"/>
              </a:ext>
            </a:extLst>
          </p:cNvPr>
          <p:cNvSpPr>
            <a:spLocks noGrp="1"/>
          </p:cNvSpPr>
          <p:nvPr>
            <p:ph type="dt" sz="half" idx="10"/>
          </p:nvPr>
        </p:nvSpPr>
        <p:spPr/>
        <p:txBody>
          <a:bodyPr/>
          <a:lstStyle/>
          <a:p>
            <a:fld id="{3C2B07E4-CDF9-4C88-A2F3-04620E58224D}" type="datetimeFigureOut">
              <a:rPr lang="en-US" smtClean="0"/>
              <a:t>4/24/22</a:t>
            </a:fld>
            <a:endParaRPr lang="en-US"/>
          </a:p>
        </p:txBody>
      </p:sp>
      <p:sp>
        <p:nvSpPr>
          <p:cNvPr id="5" name="Footer Placeholder 4">
            <a:extLst>
              <a:ext uri="{FF2B5EF4-FFF2-40B4-BE49-F238E27FC236}">
                <a16:creationId xmlns:a16="http://schemas.microsoft.com/office/drawing/2014/main" id="{C2EA668B-1DAB-449C-9BA4-7B1572A22B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C6567E-119D-4C98-93FF-73A332803A13}"/>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2979502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F94C-BCB1-4F4C-AF70-DD2A5C4E3318}"/>
              </a:ext>
            </a:extLst>
          </p:cNvPr>
          <p:cNvSpPr>
            <a:spLocks noGrp="1"/>
          </p:cNvSpPr>
          <p:nvPr>
            <p:ph type="title"/>
          </p:nvPr>
        </p:nvSpPr>
        <p:spPr>
          <a:xfrm>
            <a:off x="1429566" y="1045445"/>
            <a:ext cx="9238434" cy="857559"/>
          </a:xfrm>
        </p:spPr>
        <p:txBody>
          <a:bodyPr anchor="b"/>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909B75-A057-44B5-872F-DF01BDC8EA07}"/>
              </a:ext>
            </a:extLst>
          </p:cNvPr>
          <p:cNvSpPr>
            <a:spLocks noGrp="1"/>
          </p:cNvSpPr>
          <p:nvPr>
            <p:ph idx="1"/>
          </p:nvPr>
        </p:nvSpPr>
        <p:spPr>
          <a:xfrm>
            <a:off x="1429566" y="2286000"/>
            <a:ext cx="9238434" cy="381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806260C-3219-4812-88F2-3162D37F293B}"/>
              </a:ext>
            </a:extLst>
          </p:cNvPr>
          <p:cNvSpPr>
            <a:spLocks noGrp="1"/>
          </p:cNvSpPr>
          <p:nvPr>
            <p:ph type="dt" sz="half" idx="10"/>
          </p:nvPr>
        </p:nvSpPr>
        <p:spPr/>
        <p:txBody>
          <a:bodyPr/>
          <a:lstStyle/>
          <a:p>
            <a:fld id="{3C2B07E4-CDF9-4C88-A2F3-04620E58224D}" type="datetimeFigureOut">
              <a:rPr lang="en-US" smtClean="0"/>
              <a:t>4/24/22</a:t>
            </a:fld>
            <a:endParaRPr lang="en-US"/>
          </a:p>
        </p:txBody>
      </p:sp>
      <p:sp>
        <p:nvSpPr>
          <p:cNvPr id="5" name="Footer Placeholder 4">
            <a:extLst>
              <a:ext uri="{FF2B5EF4-FFF2-40B4-BE49-F238E27FC236}">
                <a16:creationId xmlns:a16="http://schemas.microsoft.com/office/drawing/2014/main" id="{F2762B73-9C01-4BE3-A199-782BE6EBA6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761492-EB56-4454-9D2A-8BB94AACB899}"/>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642310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80A128-A52A-402C-865B-1BF08D7F045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900447-3778-4AB7-ACB3-7C2313FE9A47}"/>
              </a:ext>
            </a:extLst>
          </p:cNvPr>
          <p:cNvSpPr>
            <a:spLocks noGrp="1"/>
          </p:cNvSpPr>
          <p:nvPr>
            <p:ph type="title"/>
          </p:nvPr>
        </p:nvSpPr>
        <p:spPr>
          <a:xfrm>
            <a:off x="1421745" y="1287554"/>
            <a:ext cx="8284963" cy="3113064"/>
          </a:xfrm>
        </p:spPr>
        <p:txBody>
          <a:bodyPr anchor="t"/>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F9B910C9-BA3C-4D31-9C62-2C2408591FF2}"/>
              </a:ext>
            </a:extLst>
          </p:cNvPr>
          <p:cNvSpPr>
            <a:spLocks noGrp="1"/>
          </p:cNvSpPr>
          <p:nvPr>
            <p:ph type="body" idx="1"/>
          </p:nvPr>
        </p:nvSpPr>
        <p:spPr>
          <a:xfrm>
            <a:off x="1421744" y="4619707"/>
            <a:ext cx="7722256" cy="1476293"/>
          </a:xfrm>
        </p:spPr>
        <p:txBody>
          <a:bodyPr anchor="b">
            <a:normAutofit/>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8742E8A-6B69-406B-A3DF-0A1B76832E0A}"/>
              </a:ext>
            </a:extLst>
          </p:cNvPr>
          <p:cNvSpPr>
            <a:spLocks noGrp="1"/>
          </p:cNvSpPr>
          <p:nvPr>
            <p:ph type="dt" sz="half" idx="10"/>
          </p:nvPr>
        </p:nvSpPr>
        <p:spPr/>
        <p:txBody>
          <a:bodyPr/>
          <a:lstStyle/>
          <a:p>
            <a:fld id="{3C2B07E4-CDF9-4C88-A2F3-04620E58224D}" type="datetimeFigureOut">
              <a:rPr lang="en-US" smtClean="0"/>
              <a:t>4/24/22</a:t>
            </a:fld>
            <a:endParaRPr lang="en-US"/>
          </a:p>
        </p:txBody>
      </p:sp>
      <p:sp>
        <p:nvSpPr>
          <p:cNvPr id="5" name="Footer Placeholder 4">
            <a:extLst>
              <a:ext uri="{FF2B5EF4-FFF2-40B4-BE49-F238E27FC236}">
                <a16:creationId xmlns:a16="http://schemas.microsoft.com/office/drawing/2014/main" id="{64D665CF-4461-4BB8-8F3A-ED1CB1084C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898B27-5EF3-49F4-B3CE-F3CF419AE06E}"/>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729387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F3BA-5AD5-4F15-97B2-E4652D1D4E15}"/>
              </a:ext>
            </a:extLst>
          </p:cNvPr>
          <p:cNvSpPr>
            <a:spLocks noGrp="1"/>
          </p:cNvSpPr>
          <p:nvPr>
            <p:ph type="title"/>
          </p:nvPr>
        </p:nvSpPr>
        <p:spPr>
          <a:xfrm>
            <a:off x="1429566" y="1013411"/>
            <a:ext cx="9238434" cy="889592"/>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EA997B8-1FD3-40E6-A486-256EB41DB70A}"/>
              </a:ext>
            </a:extLst>
          </p:cNvPr>
          <p:cNvSpPr>
            <a:spLocks noGrp="1"/>
          </p:cNvSpPr>
          <p:nvPr>
            <p:ph sz="half" idx="1"/>
          </p:nvPr>
        </p:nvSpPr>
        <p:spPr>
          <a:xfrm>
            <a:off x="1429566" y="2135565"/>
            <a:ext cx="4495800" cy="39604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183F4D8-AA9A-4AF7-86EA-E4D797B98CE9}"/>
              </a:ext>
            </a:extLst>
          </p:cNvPr>
          <p:cNvSpPr>
            <a:spLocks noGrp="1"/>
          </p:cNvSpPr>
          <p:nvPr>
            <p:ph sz="half" idx="2"/>
          </p:nvPr>
        </p:nvSpPr>
        <p:spPr>
          <a:xfrm>
            <a:off x="6172200" y="2135565"/>
            <a:ext cx="4495800" cy="39604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A08823E-BC08-4810-9BFF-35D2EA2AE729}"/>
              </a:ext>
            </a:extLst>
          </p:cNvPr>
          <p:cNvSpPr>
            <a:spLocks noGrp="1"/>
          </p:cNvSpPr>
          <p:nvPr>
            <p:ph type="dt" sz="half" idx="10"/>
          </p:nvPr>
        </p:nvSpPr>
        <p:spPr/>
        <p:txBody>
          <a:bodyPr/>
          <a:lstStyle/>
          <a:p>
            <a:fld id="{3C2B07E4-CDF9-4C88-A2F3-04620E58224D}" type="datetimeFigureOut">
              <a:rPr lang="en-US" smtClean="0"/>
              <a:t>4/24/22</a:t>
            </a:fld>
            <a:endParaRPr lang="en-US"/>
          </a:p>
        </p:txBody>
      </p:sp>
      <p:sp>
        <p:nvSpPr>
          <p:cNvPr id="6" name="Footer Placeholder 5">
            <a:extLst>
              <a:ext uri="{FF2B5EF4-FFF2-40B4-BE49-F238E27FC236}">
                <a16:creationId xmlns:a16="http://schemas.microsoft.com/office/drawing/2014/main" id="{2FDD2BFB-BB2C-4C4A-A6E1-DD223C2BE0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D369B2-12F8-4583-8A7F-523C9A3EF09B}"/>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380920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C717F-84B9-44BA-8DD6-680394AB193E}"/>
              </a:ext>
            </a:extLst>
          </p:cNvPr>
          <p:cNvSpPr>
            <a:spLocks noGrp="1"/>
          </p:cNvSpPr>
          <p:nvPr>
            <p:ph type="title"/>
          </p:nvPr>
        </p:nvSpPr>
        <p:spPr>
          <a:xfrm>
            <a:off x="1429566" y="1079150"/>
            <a:ext cx="9238434" cy="823912"/>
          </a:xfrm>
        </p:spPr>
        <p:txBody>
          <a:bodyPr/>
          <a:lstStyle>
            <a:lvl1pPr>
              <a:defRPr>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A1217D6-7448-4625-964F-5D82F65F11F7}"/>
              </a:ext>
            </a:extLst>
          </p:cNvPr>
          <p:cNvSpPr>
            <a:spLocks noGrp="1"/>
          </p:cNvSpPr>
          <p:nvPr>
            <p:ph type="body" idx="1"/>
          </p:nvPr>
        </p:nvSpPr>
        <p:spPr>
          <a:xfrm>
            <a:off x="1429567" y="2013217"/>
            <a:ext cx="4495799" cy="704232"/>
          </a:xfrm>
        </p:spPr>
        <p:txBody>
          <a:bodyPr anchor="b">
            <a:normAutofit/>
          </a:bodyPr>
          <a:lstStyle>
            <a:lvl1pPr marL="0" indent="0">
              <a:lnSpc>
                <a:spcPct val="100000"/>
              </a:lnSpc>
              <a:buNone/>
              <a:defRPr sz="1800" b="0" cap="all" spc="3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53A534C-0B54-4327-99C0-4F0019FD21F6}"/>
              </a:ext>
            </a:extLst>
          </p:cNvPr>
          <p:cNvSpPr>
            <a:spLocks noGrp="1"/>
          </p:cNvSpPr>
          <p:nvPr>
            <p:ph sz="half" idx="2"/>
          </p:nvPr>
        </p:nvSpPr>
        <p:spPr>
          <a:xfrm>
            <a:off x="1429567" y="3048000"/>
            <a:ext cx="4495800" cy="304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89D4A63-0795-4B74-8C11-5FE7944118C7}"/>
              </a:ext>
            </a:extLst>
          </p:cNvPr>
          <p:cNvSpPr>
            <a:spLocks noGrp="1"/>
          </p:cNvSpPr>
          <p:nvPr>
            <p:ph type="body" sz="quarter" idx="3"/>
          </p:nvPr>
        </p:nvSpPr>
        <p:spPr>
          <a:xfrm>
            <a:off x="6172200" y="2013215"/>
            <a:ext cx="4495800" cy="704233"/>
          </a:xfrm>
        </p:spPr>
        <p:txBody>
          <a:bodyPr anchor="b">
            <a:normAutofit/>
          </a:bodyPr>
          <a:lstStyle>
            <a:lvl1pPr marL="0" indent="0">
              <a:lnSpc>
                <a:spcPct val="100000"/>
              </a:lnSpc>
              <a:buNone/>
              <a:defRPr sz="1800" b="0" cap="all" spc="3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823D16F3-F747-441B-9854-27225954DEC4}"/>
              </a:ext>
            </a:extLst>
          </p:cNvPr>
          <p:cNvSpPr>
            <a:spLocks noGrp="1"/>
          </p:cNvSpPr>
          <p:nvPr>
            <p:ph sz="quarter" idx="4"/>
          </p:nvPr>
        </p:nvSpPr>
        <p:spPr>
          <a:xfrm>
            <a:off x="6172200" y="3048000"/>
            <a:ext cx="4495800" cy="304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0E8168E2-6B97-486E-B0E4-4E7F5CDBB5B1}"/>
              </a:ext>
            </a:extLst>
          </p:cNvPr>
          <p:cNvSpPr>
            <a:spLocks noGrp="1"/>
          </p:cNvSpPr>
          <p:nvPr>
            <p:ph type="dt" sz="half" idx="10"/>
          </p:nvPr>
        </p:nvSpPr>
        <p:spPr/>
        <p:txBody>
          <a:bodyPr/>
          <a:lstStyle/>
          <a:p>
            <a:fld id="{3C2B07E4-CDF9-4C88-A2F3-04620E58224D}" type="datetimeFigureOut">
              <a:rPr lang="en-US" smtClean="0"/>
              <a:t>4/24/22</a:t>
            </a:fld>
            <a:endParaRPr lang="en-US"/>
          </a:p>
        </p:txBody>
      </p:sp>
      <p:sp>
        <p:nvSpPr>
          <p:cNvPr id="8" name="Footer Placeholder 7">
            <a:extLst>
              <a:ext uri="{FF2B5EF4-FFF2-40B4-BE49-F238E27FC236}">
                <a16:creationId xmlns:a16="http://schemas.microsoft.com/office/drawing/2014/main" id="{D05D3E2B-2F4E-4347-A8E9-27EB7D0359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1FC4F5-6876-414E-9E30-84706A3F528C}"/>
              </a:ext>
            </a:extLst>
          </p:cNvPr>
          <p:cNvSpPr>
            <a:spLocks noGrp="1"/>
          </p:cNvSpPr>
          <p:nvPr>
            <p:ph type="sldNum" sz="quarter" idx="12"/>
          </p:nvPr>
        </p:nvSpPr>
        <p:spPr/>
        <p:txBody>
          <a:bodyPr/>
          <a:lstStyle/>
          <a:p>
            <a:fld id="{EFE71E98-A417-4ECC-ACEB-C0490C20DB04}" type="slidenum">
              <a:rPr lang="en-US" smtClean="0"/>
              <a:t>‹#›</a:t>
            </a:fld>
            <a:endParaRPr lang="en-US"/>
          </a:p>
        </p:txBody>
      </p:sp>
      <p:cxnSp>
        <p:nvCxnSpPr>
          <p:cNvPr id="11" name="Straight Connector 10">
            <a:extLst>
              <a:ext uri="{FF2B5EF4-FFF2-40B4-BE49-F238E27FC236}">
                <a16:creationId xmlns:a16="http://schemas.microsoft.com/office/drawing/2014/main" id="{A70D2F04-5474-46B9-B838-858CDF4AB2D2}"/>
              </a:ext>
            </a:extLst>
          </p:cNvPr>
          <p:cNvCxnSpPr>
            <a:cxnSpLocks/>
          </p:cNvCxnSpPr>
          <p:nvPr/>
        </p:nvCxnSpPr>
        <p:spPr>
          <a:xfrm>
            <a:off x="6270727" y="2876662"/>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ADEE893-BE45-47F3-BCF0-02424B3503CC}"/>
              </a:ext>
            </a:extLst>
          </p:cNvPr>
          <p:cNvSpPr/>
          <p:nvPr/>
        </p:nvSpPr>
        <p:spPr>
          <a:xfrm>
            <a:off x="-1171838" y="4592406"/>
            <a:ext cx="808262" cy="3897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3FB5178A-4501-4B56-8BF1-D083D7B021CE}"/>
              </a:ext>
            </a:extLst>
          </p:cNvPr>
          <p:cNvCxnSpPr>
            <a:cxnSpLocks/>
          </p:cNvCxnSpPr>
          <p:nvPr/>
        </p:nvCxnSpPr>
        <p:spPr>
          <a:xfrm>
            <a:off x="1524000" y="2876662"/>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173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2109C6-041C-42BA-B507-8EA298046ED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BF877-20DD-40F4-AEA8-E1B6D5350D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7DC874-15B5-4338-B7D1-8E393AB4C16E}"/>
              </a:ext>
            </a:extLst>
          </p:cNvPr>
          <p:cNvSpPr>
            <a:spLocks noGrp="1"/>
          </p:cNvSpPr>
          <p:nvPr>
            <p:ph type="dt" sz="half" idx="10"/>
          </p:nvPr>
        </p:nvSpPr>
        <p:spPr/>
        <p:txBody>
          <a:bodyPr/>
          <a:lstStyle/>
          <a:p>
            <a:fld id="{3C2B07E4-CDF9-4C88-A2F3-04620E58224D}" type="datetimeFigureOut">
              <a:rPr lang="en-US" smtClean="0"/>
              <a:t>4/24/22</a:t>
            </a:fld>
            <a:endParaRPr lang="en-US"/>
          </a:p>
        </p:txBody>
      </p:sp>
      <p:sp>
        <p:nvSpPr>
          <p:cNvPr id="4" name="Footer Placeholder 3">
            <a:extLst>
              <a:ext uri="{FF2B5EF4-FFF2-40B4-BE49-F238E27FC236}">
                <a16:creationId xmlns:a16="http://schemas.microsoft.com/office/drawing/2014/main" id="{7E66BAE3-24C5-483F-9141-D860A265E7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9AEEB4-66F8-4008-B616-804FB9D91CF9}"/>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1915925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46C975-8FFB-4A4B-9213-774EE3901DE9}"/>
              </a:ext>
            </a:extLst>
          </p:cNvPr>
          <p:cNvSpPr>
            <a:spLocks noGrp="1"/>
          </p:cNvSpPr>
          <p:nvPr>
            <p:ph type="dt" sz="half" idx="10"/>
          </p:nvPr>
        </p:nvSpPr>
        <p:spPr/>
        <p:txBody>
          <a:bodyPr/>
          <a:lstStyle/>
          <a:p>
            <a:fld id="{3C2B07E4-CDF9-4C88-A2F3-04620E58224D}" type="datetimeFigureOut">
              <a:rPr lang="en-US" smtClean="0"/>
              <a:t>4/24/22</a:t>
            </a:fld>
            <a:endParaRPr lang="en-US"/>
          </a:p>
        </p:txBody>
      </p:sp>
      <p:sp>
        <p:nvSpPr>
          <p:cNvPr id="3" name="Footer Placeholder 2">
            <a:extLst>
              <a:ext uri="{FF2B5EF4-FFF2-40B4-BE49-F238E27FC236}">
                <a16:creationId xmlns:a16="http://schemas.microsoft.com/office/drawing/2014/main" id="{4FBA744F-475D-4105-8E4A-0258155495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3FA64C-7966-4D6F-88D7-4B89F2A1DF2C}"/>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274548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4ED5F-AB94-4DCF-8971-B8B2B55AF653}"/>
              </a:ext>
            </a:extLst>
          </p:cNvPr>
          <p:cNvSpPr>
            <a:spLocks noGrp="1"/>
          </p:cNvSpPr>
          <p:nvPr>
            <p:ph type="title"/>
          </p:nvPr>
        </p:nvSpPr>
        <p:spPr>
          <a:xfrm>
            <a:off x="1443740" y="1558944"/>
            <a:ext cx="3279689" cy="1864196"/>
          </a:xfrm>
        </p:spPr>
        <p:txBody>
          <a:bodyPr anchor="b"/>
          <a:lstStyle>
            <a:lvl1pPr algn="r">
              <a:defRPr sz="2800">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41EE4CB-68CF-4BF3-A891-8277AFD13D88}"/>
              </a:ext>
            </a:extLst>
          </p:cNvPr>
          <p:cNvSpPr>
            <a:spLocks noGrp="1"/>
          </p:cNvSpPr>
          <p:nvPr>
            <p:ph idx="1"/>
          </p:nvPr>
        </p:nvSpPr>
        <p:spPr>
          <a:xfrm>
            <a:off x="5334000" y="762000"/>
            <a:ext cx="5333999" cy="5334000"/>
          </a:xfrm>
        </p:spPr>
        <p:txBody>
          <a:bodyPr anchor="ctr">
            <a:normAutofit/>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5292E72-B66D-40EE-B182-5585382A6DC9}"/>
              </a:ext>
            </a:extLst>
          </p:cNvPr>
          <p:cNvSpPr>
            <a:spLocks noGrp="1"/>
          </p:cNvSpPr>
          <p:nvPr>
            <p:ph type="body" sz="half" idx="2"/>
          </p:nvPr>
        </p:nvSpPr>
        <p:spPr>
          <a:xfrm>
            <a:off x="1443741" y="3649682"/>
            <a:ext cx="3233096" cy="1933605"/>
          </a:xfrm>
        </p:spPr>
        <p:txBody>
          <a:bodyPr/>
          <a:lstStyle>
            <a:lvl1pPr marL="0" indent="0" algn="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D73B694-B050-45F3-AE6F-A86A129F1C64}"/>
              </a:ext>
            </a:extLst>
          </p:cNvPr>
          <p:cNvSpPr>
            <a:spLocks noGrp="1"/>
          </p:cNvSpPr>
          <p:nvPr>
            <p:ph type="dt" sz="half" idx="10"/>
          </p:nvPr>
        </p:nvSpPr>
        <p:spPr/>
        <p:txBody>
          <a:bodyPr/>
          <a:lstStyle/>
          <a:p>
            <a:fld id="{3C2B07E4-CDF9-4C88-A2F3-04620E58224D}" type="datetimeFigureOut">
              <a:rPr lang="en-US" smtClean="0"/>
              <a:t>4/24/22</a:t>
            </a:fld>
            <a:endParaRPr lang="en-US"/>
          </a:p>
        </p:txBody>
      </p:sp>
      <p:sp>
        <p:nvSpPr>
          <p:cNvPr id="6" name="Footer Placeholder 5">
            <a:extLst>
              <a:ext uri="{FF2B5EF4-FFF2-40B4-BE49-F238E27FC236}">
                <a16:creationId xmlns:a16="http://schemas.microsoft.com/office/drawing/2014/main" id="{7E8AE423-9CA5-46B3-96B1-7586AD0208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4B973D-F1F7-47BC-996D-6100B7C89520}"/>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2410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E9949-4A1F-4DA9-9B75-A6180F954B8D}"/>
              </a:ext>
            </a:extLst>
          </p:cNvPr>
          <p:cNvSpPr>
            <a:spLocks noGrp="1"/>
          </p:cNvSpPr>
          <p:nvPr>
            <p:ph type="title"/>
          </p:nvPr>
        </p:nvSpPr>
        <p:spPr>
          <a:xfrm>
            <a:off x="1433543" y="1383126"/>
            <a:ext cx="3289886" cy="2045874"/>
          </a:xfrm>
        </p:spPr>
        <p:txBody>
          <a:bodyPr anchor="b"/>
          <a:lstStyle>
            <a:lvl1pPr algn="r">
              <a:defRPr sz="2800">
                <a:solidFill>
                  <a:schemeClr val="tx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79A8D794-C670-4569-93D9-0FF8B35AA7AE}"/>
              </a:ext>
            </a:extLst>
          </p:cNvPr>
          <p:cNvSpPr>
            <a:spLocks noGrp="1"/>
          </p:cNvSpPr>
          <p:nvPr>
            <p:ph type="pic" idx="1"/>
          </p:nvPr>
        </p:nvSpPr>
        <p:spPr>
          <a:xfrm>
            <a:off x="5334001" y="762000"/>
            <a:ext cx="5333999" cy="5334000"/>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92486F6-AE67-4B34-B8E2-0B7576DC2E3A}"/>
              </a:ext>
            </a:extLst>
          </p:cNvPr>
          <p:cNvSpPr>
            <a:spLocks noGrp="1"/>
          </p:cNvSpPr>
          <p:nvPr>
            <p:ph type="body" sz="half" idx="2"/>
          </p:nvPr>
        </p:nvSpPr>
        <p:spPr>
          <a:xfrm>
            <a:off x="1433544" y="3649682"/>
            <a:ext cx="3243292" cy="1684317"/>
          </a:xfrm>
        </p:spPr>
        <p:txBody>
          <a:bodyPr/>
          <a:lstStyle>
            <a:lvl1pPr marL="0" indent="0" algn="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198B11C-BB63-49A6-B488-29D4FBF8E107}"/>
              </a:ext>
            </a:extLst>
          </p:cNvPr>
          <p:cNvSpPr>
            <a:spLocks noGrp="1"/>
          </p:cNvSpPr>
          <p:nvPr>
            <p:ph type="dt" sz="half" idx="10"/>
          </p:nvPr>
        </p:nvSpPr>
        <p:spPr/>
        <p:txBody>
          <a:bodyPr/>
          <a:lstStyle/>
          <a:p>
            <a:fld id="{3C2B07E4-CDF9-4C88-A2F3-04620E58224D}" type="datetimeFigureOut">
              <a:rPr lang="en-US" smtClean="0"/>
              <a:t>4/24/22</a:t>
            </a:fld>
            <a:endParaRPr lang="en-US"/>
          </a:p>
        </p:txBody>
      </p:sp>
      <p:sp>
        <p:nvSpPr>
          <p:cNvPr id="6" name="Footer Placeholder 5">
            <a:extLst>
              <a:ext uri="{FF2B5EF4-FFF2-40B4-BE49-F238E27FC236}">
                <a16:creationId xmlns:a16="http://schemas.microsoft.com/office/drawing/2014/main" id="{324B9166-6D36-4F0A-9ADD-33D49A0C3A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B22B8F-7760-41B3-9053-DD90255B9EEE}"/>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2302604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84152A-7FE0-4708-B7C1-DBEC8F133766}"/>
              </a:ext>
            </a:extLst>
          </p:cNvPr>
          <p:cNvSpPr>
            <a:spLocks noGrp="1"/>
          </p:cNvSpPr>
          <p:nvPr>
            <p:ph type="title"/>
          </p:nvPr>
        </p:nvSpPr>
        <p:spPr>
          <a:xfrm>
            <a:off x="1429566" y="1041621"/>
            <a:ext cx="9238434" cy="861383"/>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B911AB53-BAF9-439D-9451-47193CF2FF8E}"/>
              </a:ext>
            </a:extLst>
          </p:cNvPr>
          <p:cNvSpPr>
            <a:spLocks noGrp="1"/>
          </p:cNvSpPr>
          <p:nvPr>
            <p:ph type="body" idx="1"/>
          </p:nvPr>
        </p:nvSpPr>
        <p:spPr>
          <a:xfrm>
            <a:off x="1429566" y="2285999"/>
            <a:ext cx="9238434" cy="38100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FB96D9F-562A-496F-A530-A561994DC5EF}"/>
              </a:ext>
            </a:extLst>
          </p:cNvPr>
          <p:cNvSpPr>
            <a:spLocks noGrp="1"/>
          </p:cNvSpPr>
          <p:nvPr>
            <p:ph type="dt" sz="half" idx="2"/>
          </p:nvPr>
        </p:nvSpPr>
        <p:spPr>
          <a:xfrm rot="5400000">
            <a:off x="10471087" y="4891318"/>
            <a:ext cx="2673295" cy="365125"/>
          </a:xfrm>
          <a:prstGeom prst="rect">
            <a:avLst/>
          </a:prstGeom>
        </p:spPr>
        <p:txBody>
          <a:bodyPr vert="horz" lIns="91440" tIns="45720" rIns="91440" bIns="45720" rtlCol="0" anchor="ctr"/>
          <a:lstStyle>
            <a:lvl1pPr algn="l">
              <a:defRPr sz="700" b="1" cap="all" spc="300" baseline="0">
                <a:solidFill>
                  <a:schemeClr val="tx1"/>
                </a:solidFill>
              </a:defRPr>
            </a:lvl1pPr>
          </a:lstStyle>
          <a:p>
            <a:fld id="{3C2B07E4-CDF9-4C88-A2F3-04620E58224D}" type="datetimeFigureOut">
              <a:rPr lang="en-US" smtClean="0"/>
              <a:pPr/>
              <a:t>4/24/22</a:t>
            </a:fld>
            <a:endParaRPr lang="en-US" dirty="0"/>
          </a:p>
        </p:txBody>
      </p:sp>
      <p:sp>
        <p:nvSpPr>
          <p:cNvPr id="5" name="Footer Placeholder 4">
            <a:extLst>
              <a:ext uri="{FF2B5EF4-FFF2-40B4-BE49-F238E27FC236}">
                <a16:creationId xmlns:a16="http://schemas.microsoft.com/office/drawing/2014/main" id="{CC3060FE-AAC3-4FAE-9EB4-BCAE72D95670}"/>
              </a:ext>
            </a:extLst>
          </p:cNvPr>
          <p:cNvSpPr>
            <a:spLocks noGrp="1"/>
          </p:cNvSpPr>
          <p:nvPr>
            <p:ph type="ftr" sz="quarter" idx="3"/>
          </p:nvPr>
        </p:nvSpPr>
        <p:spPr>
          <a:xfrm rot="5400000">
            <a:off x="10473021" y="1609893"/>
            <a:ext cx="2669427" cy="365125"/>
          </a:xfrm>
          <a:prstGeom prst="rect">
            <a:avLst/>
          </a:prstGeom>
        </p:spPr>
        <p:txBody>
          <a:bodyPr vert="horz" lIns="91440" tIns="45720" rIns="91440" bIns="45720" rtlCol="0" anchor="ctr"/>
          <a:lstStyle>
            <a:lvl1pPr algn="r">
              <a:defRPr sz="7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4777EDB2-8F31-42FA-B253-62D241466385}"/>
              </a:ext>
            </a:extLst>
          </p:cNvPr>
          <p:cNvSpPr>
            <a:spLocks noGrp="1"/>
          </p:cNvSpPr>
          <p:nvPr>
            <p:ph type="sldNum" sz="quarter" idx="4"/>
          </p:nvPr>
        </p:nvSpPr>
        <p:spPr>
          <a:xfrm>
            <a:off x="11492908" y="3219853"/>
            <a:ext cx="629653" cy="429830"/>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fld id="{EFE71E98-A417-4ECC-ACEB-C0490C20DB04}" type="slidenum">
              <a:rPr lang="en-US" smtClean="0"/>
              <a:pPr/>
              <a:t>‹#›</a:t>
            </a:fld>
            <a:endParaRPr lang="en-US"/>
          </a:p>
        </p:txBody>
      </p:sp>
    </p:spTree>
    <p:extLst>
      <p:ext uri="{BB962C8B-B14F-4D97-AF65-F5344CB8AC3E}">
        <p14:creationId xmlns:p14="http://schemas.microsoft.com/office/powerpoint/2010/main" val="1211427710"/>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20000"/>
        </a:lnSpc>
        <a:spcBef>
          <a:spcPct val="0"/>
        </a:spcBef>
        <a:buNone/>
        <a:defRPr sz="2800" b="1" kern="1200" cap="all" spc="600" baseline="0">
          <a:solidFill>
            <a:schemeClr val="tx1"/>
          </a:solidFill>
          <a:latin typeface="+mj-lt"/>
          <a:ea typeface="+mj-ea"/>
          <a:cs typeface="+mj-cs"/>
        </a:defRPr>
      </a:lvl1pPr>
    </p:titleStyle>
    <p:bodyStyle>
      <a:lvl1pPr marL="274320" indent="-274320" algn="l" defTabSz="914400" rtl="0" eaLnBrk="1" latinLnBrk="0" hangingPunct="1">
        <a:lnSpc>
          <a:spcPct val="130000"/>
        </a:lnSpc>
        <a:spcBef>
          <a:spcPts val="1000"/>
        </a:spcBef>
        <a:buSzPct val="85000"/>
        <a:buFont typeface="Arial" panose="020B0604020202020204" pitchFamily="34" charset="0"/>
        <a:buChar char="•"/>
        <a:defRPr sz="1800" kern="1200">
          <a:solidFill>
            <a:schemeClr val="tx1"/>
          </a:solidFill>
          <a:latin typeface="+mn-lt"/>
          <a:ea typeface="+mn-ea"/>
          <a:cs typeface="+mn-cs"/>
        </a:defRPr>
      </a:lvl1pPr>
      <a:lvl2pPr marL="274320" indent="0" algn="l" defTabSz="914400" rtl="0" eaLnBrk="1" latinLnBrk="0" hangingPunct="1">
        <a:lnSpc>
          <a:spcPct val="130000"/>
        </a:lnSpc>
        <a:spcBef>
          <a:spcPts val="500"/>
        </a:spcBef>
        <a:buSzPct val="85000"/>
        <a:buFontTx/>
        <a:buNone/>
        <a:defRPr sz="1600" b="1" kern="1200">
          <a:solidFill>
            <a:schemeClr val="tx1"/>
          </a:solidFill>
          <a:latin typeface="+mn-lt"/>
          <a:ea typeface="+mn-ea"/>
          <a:cs typeface="+mn-cs"/>
        </a:defRPr>
      </a:lvl2pPr>
      <a:lvl3pPr marL="457200" indent="-18288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3pPr>
      <a:lvl4pPr marL="466344" indent="0" algn="l" defTabSz="914400" rtl="0" eaLnBrk="1" latinLnBrk="0" hangingPunct="1">
        <a:lnSpc>
          <a:spcPct val="130000"/>
        </a:lnSpc>
        <a:spcBef>
          <a:spcPts val="500"/>
        </a:spcBef>
        <a:buSzPct val="85000"/>
        <a:buFontTx/>
        <a:buNone/>
        <a:defRPr sz="1200" b="1" kern="1200">
          <a:solidFill>
            <a:schemeClr val="tx1"/>
          </a:solidFill>
          <a:latin typeface="+mn-lt"/>
          <a:ea typeface="+mn-ea"/>
          <a:cs typeface="+mn-cs"/>
        </a:defRPr>
      </a:lvl4pPr>
      <a:lvl5pPr marL="640080" indent="-182880" algn="l" defTabSz="914400" rtl="0" eaLnBrk="1" latinLnBrk="0" hangingPunct="1">
        <a:lnSpc>
          <a:spcPct val="130000"/>
        </a:lnSpc>
        <a:spcBef>
          <a:spcPts val="500"/>
        </a:spcBef>
        <a:buSzPct val="85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m4a"/><Relationship Id="rId7" Type="http://schemas.openxmlformats.org/officeDocument/2006/relationships/image" Target="../media/image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7.m4a"/><Relationship Id="rId7" Type="http://schemas.openxmlformats.org/officeDocument/2006/relationships/image" Target="../media/image4.svg"/><Relationship Id="rId12" Type="http://schemas.openxmlformats.org/officeDocument/2006/relationships/image" Target="../media/image2.png"/><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3.png"/><Relationship Id="rId11" Type="http://schemas.openxmlformats.org/officeDocument/2006/relationships/image" Target="../media/image9.svg"/><Relationship Id="rId5" Type="http://schemas.openxmlformats.org/officeDocument/2006/relationships/notesSlide" Target="../notesSlides/notesSlide4.xml"/><Relationship Id="rId10"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8224EF52-FF9A-0F07-E033-E8E8A659B7C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alphaModFix/>
          </a:blip>
          <a:srcRect t="307" r="-1" b="-1"/>
          <a:stretch/>
        </p:blipFill>
        <p:spPr>
          <a:xfrm>
            <a:off x="20" y="1571"/>
            <a:ext cx="12191980" cy="6856429"/>
          </a:xfrm>
          <a:prstGeom prst="rect">
            <a:avLst/>
          </a:prstGeom>
        </p:spPr>
      </p:pic>
      <p:sp>
        <p:nvSpPr>
          <p:cNvPr id="2" name="Title 1">
            <a:extLst>
              <a:ext uri="{FF2B5EF4-FFF2-40B4-BE49-F238E27FC236}">
                <a16:creationId xmlns:a16="http://schemas.microsoft.com/office/drawing/2014/main" id="{6F8A79DE-D5DE-B643-BAEA-E03E8FF8D10B}"/>
              </a:ext>
            </a:extLst>
          </p:cNvPr>
          <p:cNvSpPr>
            <a:spLocks noGrp="1"/>
          </p:cNvSpPr>
          <p:nvPr>
            <p:ph type="ctrTitle"/>
          </p:nvPr>
        </p:nvSpPr>
        <p:spPr>
          <a:xfrm>
            <a:off x="733197" y="2501573"/>
            <a:ext cx="4629606" cy="1425728"/>
          </a:xfrm>
        </p:spPr>
        <p:txBody>
          <a:bodyPr anchor="b">
            <a:normAutofit/>
          </a:bodyPr>
          <a:lstStyle/>
          <a:p>
            <a:pPr algn="ctr"/>
            <a:r>
              <a:rPr lang="en-US" dirty="0"/>
              <a:t>Key Features </a:t>
            </a:r>
            <a:br>
              <a:rPr lang="en-US" dirty="0"/>
            </a:br>
            <a:r>
              <a:rPr lang="en-US" sz="1800" b="0" dirty="0"/>
              <a:t>of Spoken Presentations</a:t>
            </a:r>
            <a:endParaRPr lang="en-US" b="0" dirty="0"/>
          </a:p>
        </p:txBody>
      </p:sp>
      <p:sp>
        <p:nvSpPr>
          <p:cNvPr id="3" name="Subtitle 2">
            <a:extLst>
              <a:ext uri="{FF2B5EF4-FFF2-40B4-BE49-F238E27FC236}">
                <a16:creationId xmlns:a16="http://schemas.microsoft.com/office/drawing/2014/main" id="{A8E43872-788F-CE42-8D55-501A9E906A7A}"/>
              </a:ext>
            </a:extLst>
          </p:cNvPr>
          <p:cNvSpPr>
            <a:spLocks noGrp="1"/>
          </p:cNvSpPr>
          <p:nvPr>
            <p:ph type="subTitle" idx="1"/>
          </p:nvPr>
        </p:nvSpPr>
        <p:spPr>
          <a:xfrm>
            <a:off x="1524000" y="4356427"/>
            <a:ext cx="3048000" cy="495768"/>
          </a:xfrm>
        </p:spPr>
        <p:txBody>
          <a:bodyPr>
            <a:normAutofit/>
          </a:bodyPr>
          <a:lstStyle/>
          <a:p>
            <a:pPr algn="ctr"/>
            <a:r>
              <a:rPr lang="en-US" dirty="0" err="1"/>
              <a:t>Flori</a:t>
            </a:r>
            <a:r>
              <a:rPr lang="en-US" dirty="0"/>
              <a:t> </a:t>
            </a:r>
            <a:r>
              <a:rPr lang="en-US" dirty="0" err="1"/>
              <a:t>Tulli</a:t>
            </a:r>
            <a:endParaRPr lang="en-US" dirty="0"/>
          </a:p>
        </p:txBody>
      </p:sp>
      <p:pic>
        <p:nvPicPr>
          <p:cNvPr id="15" name="Audio 14">
            <a:hlinkClick r:id="" action="ppaction://media"/>
            <a:extLst>
              <a:ext uri="{FF2B5EF4-FFF2-40B4-BE49-F238E27FC236}">
                <a16:creationId xmlns:a16="http://schemas.microsoft.com/office/drawing/2014/main" id="{DF80E723-3737-8E46-A3C6-8AF916361B2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8533414"/>
      </p:ext>
    </p:extLst>
  </p:cSld>
  <p:clrMapOvr>
    <a:masterClrMapping/>
  </p:clrMapOvr>
  <mc:AlternateContent xmlns:mc="http://schemas.openxmlformats.org/markup-compatibility/2006" xmlns:p14="http://schemas.microsoft.com/office/powerpoint/2010/main">
    <mc:Choice Requires="p14">
      <p:transition spd="slow" advTm="9347">
        <p14:flash/>
      </p:transition>
    </mc:Choice>
    <mc:Fallback xmlns="">
      <p:transition spd="slow" advTm="93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9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mute="1">
                <p:cTn id="15" repeatCount="indefinite" fill="hold" display="0">
                  <p:stCondLst>
                    <p:cond delay="indefinite"/>
                  </p:stCondLst>
                </p:cTn>
                <p:tgtEl>
                  <p:spTgt spid="4"/>
                </p:tgtEl>
              </p:cMediaNode>
            </p:video>
            <p:audio isNarration="1">
              <p:cMediaNode vol="80000" showWhenStopped="0">
                <p:cTn id="16" fill="hold" display="0">
                  <p:stCondLst>
                    <p:cond delay="indefinite"/>
                  </p:stCondLst>
                  <p:endCondLst>
                    <p:cond evt="onStopAudio" delay="0">
                      <p:tgtEl>
                        <p:sldTgt/>
                      </p:tgtEl>
                    </p:cond>
                  </p:endCondLst>
                </p:cTn>
                <p:tgtEl>
                  <p:spTgt spid="15"/>
                </p:tgtEl>
              </p:cMediaNode>
            </p:audio>
          </p:childTnLst>
        </p:cTn>
      </p:par>
    </p:tnLst>
  </p:timing>
  <p:extLst>
    <p:ext uri="{E180D4A7-C9FB-4DFB-919C-405C955672EB}">
      <p14:showEvtLst xmlns:p14="http://schemas.microsoft.com/office/powerpoint/2010/main">
        <p14:playEvt time="9" objId="4"/>
        <p14:playEvt time="9119" objId="4"/>
        <p14:stopEvt time="9347" objId="4"/>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3F1BD0D-09BB-A541-8AFE-D016B9748EC3}"/>
              </a:ext>
            </a:extLst>
          </p:cNvPr>
          <p:cNvGrpSpPr/>
          <p:nvPr/>
        </p:nvGrpSpPr>
        <p:grpSpPr>
          <a:xfrm>
            <a:off x="1620509" y="1730009"/>
            <a:ext cx="3397981" cy="3397981"/>
            <a:chOff x="2016750" y="1966499"/>
            <a:chExt cx="1681312" cy="1681312"/>
          </a:xfrm>
        </p:grpSpPr>
        <p:sp>
          <p:nvSpPr>
            <p:cNvPr id="3" name="Oval 2">
              <a:extLst>
                <a:ext uri="{FF2B5EF4-FFF2-40B4-BE49-F238E27FC236}">
                  <a16:creationId xmlns:a16="http://schemas.microsoft.com/office/drawing/2014/main" id="{C74AD501-B29F-9541-8911-C7AADEA38937}"/>
                </a:ext>
              </a:extLst>
            </p:cNvPr>
            <p:cNvSpPr/>
            <p:nvPr/>
          </p:nvSpPr>
          <p:spPr>
            <a:xfrm>
              <a:off x="2016750" y="1966499"/>
              <a:ext cx="1681312" cy="1681312"/>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4" name="Rectangle 3" descr="Silo">
              <a:extLst>
                <a:ext uri="{FF2B5EF4-FFF2-40B4-BE49-F238E27FC236}">
                  <a16:creationId xmlns:a16="http://schemas.microsoft.com/office/drawing/2014/main" id="{0416C1FC-F8A0-D840-8E40-BC82CCD7F084}"/>
                </a:ext>
              </a:extLst>
            </p:cNvPr>
            <p:cNvSpPr/>
            <p:nvPr/>
          </p:nvSpPr>
          <p:spPr>
            <a:xfrm>
              <a:off x="2375062" y="2324812"/>
              <a:ext cx="964687" cy="964687"/>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sp>
        <p:nvSpPr>
          <p:cNvPr id="5" name="Freeform 4">
            <a:extLst>
              <a:ext uri="{FF2B5EF4-FFF2-40B4-BE49-F238E27FC236}">
                <a16:creationId xmlns:a16="http://schemas.microsoft.com/office/drawing/2014/main" id="{51DA1422-44ED-6D4E-A8B2-76EB2F8E654C}"/>
              </a:ext>
            </a:extLst>
          </p:cNvPr>
          <p:cNvSpPr/>
          <p:nvPr/>
        </p:nvSpPr>
        <p:spPr>
          <a:xfrm>
            <a:off x="6096000" y="2946655"/>
            <a:ext cx="4221480" cy="964687"/>
          </a:xfrm>
          <a:custGeom>
            <a:avLst/>
            <a:gdLst>
              <a:gd name="connsiteX0" fmla="*/ 0 w 2756250"/>
              <a:gd name="connsiteY0" fmla="*/ 0 h 720000"/>
              <a:gd name="connsiteX1" fmla="*/ 2756250 w 2756250"/>
              <a:gd name="connsiteY1" fmla="*/ 0 h 720000"/>
              <a:gd name="connsiteX2" fmla="*/ 2756250 w 2756250"/>
              <a:gd name="connsiteY2" fmla="*/ 720000 h 720000"/>
              <a:gd name="connsiteX3" fmla="*/ 0 w 2756250"/>
              <a:gd name="connsiteY3" fmla="*/ 720000 h 720000"/>
              <a:gd name="connsiteX4" fmla="*/ 0 w 27562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6250" h="720000">
                <a:moveTo>
                  <a:pt x="0" y="0"/>
                </a:moveTo>
                <a:lnTo>
                  <a:pt x="2756250" y="0"/>
                </a:lnTo>
                <a:lnTo>
                  <a:pt x="27562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4800" kern="1200" dirty="0"/>
              <a:t>Structure</a:t>
            </a:r>
          </a:p>
        </p:txBody>
      </p:sp>
      <p:pic>
        <p:nvPicPr>
          <p:cNvPr id="10" name="Audio 9">
            <a:hlinkClick r:id="" action="ppaction://media"/>
            <a:extLst>
              <a:ext uri="{FF2B5EF4-FFF2-40B4-BE49-F238E27FC236}">
                <a16:creationId xmlns:a16="http://schemas.microsoft.com/office/drawing/2014/main" id="{AB06A445-A3EF-ED4C-9B67-222498CEFA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96689062"/>
      </p:ext>
    </p:extLst>
  </p:cSld>
  <p:clrMapOvr>
    <a:masterClrMapping/>
  </p:clrMapOvr>
  <p:transition spd="slow" advTm="1314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C8B38D4-9D92-4608-A16B-260E8CC21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D28C4F-6575-4649-93CD-3816E9C79DEF}"/>
              </a:ext>
            </a:extLst>
          </p:cNvPr>
          <p:cNvSpPr>
            <a:spLocks noGrp="1"/>
          </p:cNvSpPr>
          <p:nvPr>
            <p:ph type="title"/>
          </p:nvPr>
        </p:nvSpPr>
        <p:spPr>
          <a:xfrm>
            <a:off x="1524000" y="762001"/>
            <a:ext cx="9144000" cy="869092"/>
          </a:xfrm>
        </p:spPr>
        <p:txBody>
          <a:bodyPr>
            <a:normAutofit/>
          </a:bodyPr>
          <a:lstStyle/>
          <a:p>
            <a:pPr algn="ctr"/>
            <a:r>
              <a:rPr lang="en-US" sz="3600" dirty="0"/>
              <a:t>A clear Structure</a:t>
            </a:r>
          </a:p>
        </p:txBody>
      </p:sp>
      <p:sp>
        <p:nvSpPr>
          <p:cNvPr id="4" name="Freeform 3">
            <a:extLst>
              <a:ext uri="{FF2B5EF4-FFF2-40B4-BE49-F238E27FC236}">
                <a16:creationId xmlns:a16="http://schemas.microsoft.com/office/drawing/2014/main" id="{63D06F26-4193-7C4B-AE7D-56A8824D7CE1}"/>
              </a:ext>
            </a:extLst>
          </p:cNvPr>
          <p:cNvSpPr/>
          <p:nvPr/>
        </p:nvSpPr>
        <p:spPr>
          <a:xfrm>
            <a:off x="1438183" y="2853534"/>
            <a:ext cx="3104752" cy="931425"/>
          </a:xfrm>
          <a:custGeom>
            <a:avLst/>
            <a:gdLst>
              <a:gd name="connsiteX0" fmla="*/ 0 w 3104752"/>
              <a:gd name="connsiteY0" fmla="*/ 0 h 931425"/>
              <a:gd name="connsiteX1" fmla="*/ 2825325 w 3104752"/>
              <a:gd name="connsiteY1" fmla="*/ 0 h 931425"/>
              <a:gd name="connsiteX2" fmla="*/ 3104752 w 3104752"/>
              <a:gd name="connsiteY2" fmla="*/ 465713 h 931425"/>
              <a:gd name="connsiteX3" fmla="*/ 2825325 w 3104752"/>
              <a:gd name="connsiteY3" fmla="*/ 931425 h 931425"/>
              <a:gd name="connsiteX4" fmla="*/ 0 w 3104752"/>
              <a:gd name="connsiteY4" fmla="*/ 931425 h 931425"/>
              <a:gd name="connsiteX5" fmla="*/ 279428 w 3104752"/>
              <a:gd name="connsiteY5" fmla="*/ 465713 h 931425"/>
              <a:gd name="connsiteX6" fmla="*/ 0 w 3104752"/>
              <a:gd name="connsiteY6" fmla="*/ 0 h 93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4752" h="931425">
                <a:moveTo>
                  <a:pt x="0" y="0"/>
                </a:moveTo>
                <a:lnTo>
                  <a:pt x="2825325" y="0"/>
                </a:lnTo>
                <a:lnTo>
                  <a:pt x="3104752" y="465713"/>
                </a:lnTo>
                <a:lnTo>
                  <a:pt x="2825325" y="931425"/>
                </a:lnTo>
                <a:lnTo>
                  <a:pt x="0" y="931425"/>
                </a:lnTo>
                <a:lnTo>
                  <a:pt x="279428" y="465713"/>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94433" tIns="115005" rIns="394432" bIns="115005" numCol="1" spcCol="1270" anchor="ctr" anchorCtr="0">
            <a:noAutofit/>
          </a:bodyPr>
          <a:lstStyle/>
          <a:p>
            <a:pPr marL="0" lvl="0" indent="0" algn="ctr" defTabSz="1111250">
              <a:lnSpc>
                <a:spcPct val="90000"/>
              </a:lnSpc>
              <a:spcBef>
                <a:spcPct val="0"/>
              </a:spcBef>
              <a:spcAft>
                <a:spcPct val="35000"/>
              </a:spcAft>
              <a:buNone/>
            </a:pPr>
            <a:r>
              <a:rPr lang="en-US" sz="2500" b="1" kern="1200" dirty="0"/>
              <a:t>Beginning</a:t>
            </a:r>
            <a:r>
              <a:rPr lang="en-US" sz="2500" kern="1200" dirty="0"/>
              <a:t>  </a:t>
            </a:r>
          </a:p>
        </p:txBody>
      </p:sp>
      <p:sp>
        <p:nvSpPr>
          <p:cNvPr id="6" name="Freeform 5">
            <a:extLst>
              <a:ext uri="{FF2B5EF4-FFF2-40B4-BE49-F238E27FC236}">
                <a16:creationId xmlns:a16="http://schemas.microsoft.com/office/drawing/2014/main" id="{972CCCA6-85EB-4943-9919-29B41DE4C49D}"/>
              </a:ext>
            </a:extLst>
          </p:cNvPr>
          <p:cNvSpPr/>
          <p:nvPr/>
        </p:nvSpPr>
        <p:spPr>
          <a:xfrm>
            <a:off x="1438183" y="3784960"/>
            <a:ext cx="2825324" cy="1743504"/>
          </a:xfrm>
          <a:custGeom>
            <a:avLst/>
            <a:gdLst>
              <a:gd name="connsiteX0" fmla="*/ 0 w 2825324"/>
              <a:gd name="connsiteY0" fmla="*/ 0 h 1743504"/>
              <a:gd name="connsiteX1" fmla="*/ 2825324 w 2825324"/>
              <a:gd name="connsiteY1" fmla="*/ 0 h 1743504"/>
              <a:gd name="connsiteX2" fmla="*/ 2825324 w 2825324"/>
              <a:gd name="connsiteY2" fmla="*/ 1743504 h 1743504"/>
              <a:gd name="connsiteX3" fmla="*/ 0 w 2825324"/>
              <a:gd name="connsiteY3" fmla="*/ 1743504 h 1743504"/>
              <a:gd name="connsiteX4" fmla="*/ 0 w 2825324"/>
              <a:gd name="connsiteY4" fmla="*/ 0 h 174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324" h="1743504">
                <a:moveTo>
                  <a:pt x="0" y="0"/>
                </a:moveTo>
                <a:lnTo>
                  <a:pt x="2825324" y="0"/>
                </a:lnTo>
                <a:lnTo>
                  <a:pt x="2825324" y="1743504"/>
                </a:lnTo>
                <a:lnTo>
                  <a:pt x="0" y="1743504"/>
                </a:lnTo>
                <a:lnTo>
                  <a:pt x="0" y="0"/>
                </a:ln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23263" tIns="223263" rIns="223263" bIns="446527" numCol="1" spcCol="1270" anchor="t" anchorCtr="0">
            <a:noAutofit/>
          </a:bodyPr>
          <a:lstStyle/>
          <a:p>
            <a:pPr marL="0" lvl="0" indent="0" algn="l" defTabSz="844550">
              <a:lnSpc>
                <a:spcPct val="90000"/>
              </a:lnSpc>
              <a:spcBef>
                <a:spcPct val="0"/>
              </a:spcBef>
              <a:spcAft>
                <a:spcPct val="35000"/>
              </a:spcAft>
              <a:buNone/>
            </a:pPr>
            <a:r>
              <a:rPr lang="en-US" sz="1900" kern="1200" dirty="0"/>
              <a:t>Hooks your audience and introduces what you’ll talk about.</a:t>
            </a:r>
          </a:p>
        </p:txBody>
      </p:sp>
      <p:sp>
        <p:nvSpPr>
          <p:cNvPr id="7" name="Freeform 6">
            <a:extLst>
              <a:ext uri="{FF2B5EF4-FFF2-40B4-BE49-F238E27FC236}">
                <a16:creationId xmlns:a16="http://schemas.microsoft.com/office/drawing/2014/main" id="{AC7F9D31-2DCB-C14D-8C00-EEE2272F9907}"/>
              </a:ext>
            </a:extLst>
          </p:cNvPr>
          <p:cNvSpPr/>
          <p:nvPr/>
        </p:nvSpPr>
        <p:spPr>
          <a:xfrm>
            <a:off x="4496792" y="2853534"/>
            <a:ext cx="3104752" cy="931425"/>
          </a:xfrm>
          <a:custGeom>
            <a:avLst/>
            <a:gdLst>
              <a:gd name="connsiteX0" fmla="*/ 0 w 3104752"/>
              <a:gd name="connsiteY0" fmla="*/ 0 h 931425"/>
              <a:gd name="connsiteX1" fmla="*/ 2825325 w 3104752"/>
              <a:gd name="connsiteY1" fmla="*/ 0 h 931425"/>
              <a:gd name="connsiteX2" fmla="*/ 3104752 w 3104752"/>
              <a:gd name="connsiteY2" fmla="*/ 465713 h 931425"/>
              <a:gd name="connsiteX3" fmla="*/ 2825325 w 3104752"/>
              <a:gd name="connsiteY3" fmla="*/ 931425 h 931425"/>
              <a:gd name="connsiteX4" fmla="*/ 0 w 3104752"/>
              <a:gd name="connsiteY4" fmla="*/ 931425 h 931425"/>
              <a:gd name="connsiteX5" fmla="*/ 279428 w 3104752"/>
              <a:gd name="connsiteY5" fmla="*/ 465713 h 931425"/>
              <a:gd name="connsiteX6" fmla="*/ 0 w 3104752"/>
              <a:gd name="connsiteY6" fmla="*/ 0 h 93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4752" h="931425">
                <a:moveTo>
                  <a:pt x="0" y="0"/>
                </a:moveTo>
                <a:lnTo>
                  <a:pt x="2825325" y="0"/>
                </a:lnTo>
                <a:lnTo>
                  <a:pt x="3104752" y="465713"/>
                </a:lnTo>
                <a:lnTo>
                  <a:pt x="2825325" y="931425"/>
                </a:lnTo>
                <a:lnTo>
                  <a:pt x="0" y="931425"/>
                </a:lnTo>
                <a:lnTo>
                  <a:pt x="279428" y="465713"/>
                </a:lnTo>
                <a:lnTo>
                  <a:pt x="0" y="0"/>
                </a:lnTo>
                <a:close/>
              </a:path>
            </a:pathLst>
          </a:cu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394433" tIns="115005" rIns="394432" bIns="115005" numCol="1" spcCol="1270" anchor="ctr" anchorCtr="0">
            <a:noAutofit/>
          </a:bodyPr>
          <a:lstStyle/>
          <a:p>
            <a:pPr marL="0" lvl="0" indent="0" algn="ctr" defTabSz="1111250">
              <a:lnSpc>
                <a:spcPct val="90000"/>
              </a:lnSpc>
              <a:spcBef>
                <a:spcPct val="0"/>
              </a:spcBef>
              <a:spcAft>
                <a:spcPct val="35000"/>
              </a:spcAft>
              <a:buNone/>
            </a:pPr>
            <a:r>
              <a:rPr lang="en-US" sz="2500" b="1" kern="1200" dirty="0"/>
              <a:t>Main Part (Middle)</a:t>
            </a:r>
            <a:endParaRPr lang="en-US" sz="2500" kern="1200" dirty="0"/>
          </a:p>
        </p:txBody>
      </p:sp>
      <p:sp>
        <p:nvSpPr>
          <p:cNvPr id="8" name="Freeform 7">
            <a:extLst>
              <a:ext uri="{FF2B5EF4-FFF2-40B4-BE49-F238E27FC236}">
                <a16:creationId xmlns:a16="http://schemas.microsoft.com/office/drawing/2014/main" id="{00B1685F-BDC8-EB4B-841E-037629028C73}"/>
              </a:ext>
            </a:extLst>
          </p:cNvPr>
          <p:cNvSpPr/>
          <p:nvPr/>
        </p:nvSpPr>
        <p:spPr>
          <a:xfrm>
            <a:off x="4496792" y="3784960"/>
            <a:ext cx="2825324" cy="1743504"/>
          </a:xfrm>
          <a:custGeom>
            <a:avLst/>
            <a:gdLst>
              <a:gd name="connsiteX0" fmla="*/ 0 w 2825324"/>
              <a:gd name="connsiteY0" fmla="*/ 0 h 1743504"/>
              <a:gd name="connsiteX1" fmla="*/ 2825324 w 2825324"/>
              <a:gd name="connsiteY1" fmla="*/ 0 h 1743504"/>
              <a:gd name="connsiteX2" fmla="*/ 2825324 w 2825324"/>
              <a:gd name="connsiteY2" fmla="*/ 1743504 h 1743504"/>
              <a:gd name="connsiteX3" fmla="*/ 0 w 2825324"/>
              <a:gd name="connsiteY3" fmla="*/ 1743504 h 1743504"/>
              <a:gd name="connsiteX4" fmla="*/ 0 w 2825324"/>
              <a:gd name="connsiteY4" fmla="*/ 0 h 174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324" h="1743504">
                <a:moveTo>
                  <a:pt x="0" y="0"/>
                </a:moveTo>
                <a:lnTo>
                  <a:pt x="2825324" y="0"/>
                </a:lnTo>
                <a:lnTo>
                  <a:pt x="2825324" y="1743504"/>
                </a:lnTo>
                <a:lnTo>
                  <a:pt x="0" y="1743504"/>
                </a:lnTo>
                <a:lnTo>
                  <a:pt x="0" y="0"/>
                </a:ln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23263" tIns="223263" rIns="223263" bIns="446527" numCol="1" spcCol="1270" anchor="t" anchorCtr="0">
            <a:noAutofit/>
          </a:bodyPr>
          <a:lstStyle/>
          <a:p>
            <a:pPr marL="0" lvl="0" indent="0" algn="l" defTabSz="844550">
              <a:lnSpc>
                <a:spcPct val="90000"/>
              </a:lnSpc>
              <a:spcBef>
                <a:spcPct val="0"/>
              </a:spcBef>
              <a:spcAft>
                <a:spcPct val="35000"/>
              </a:spcAft>
              <a:buNone/>
            </a:pPr>
            <a:r>
              <a:rPr lang="en-US" sz="1900" kern="1200" dirty="0"/>
              <a:t>Focuses on a few main points.</a:t>
            </a:r>
          </a:p>
        </p:txBody>
      </p:sp>
      <p:sp>
        <p:nvSpPr>
          <p:cNvPr id="9" name="Freeform 8">
            <a:extLst>
              <a:ext uri="{FF2B5EF4-FFF2-40B4-BE49-F238E27FC236}">
                <a16:creationId xmlns:a16="http://schemas.microsoft.com/office/drawing/2014/main" id="{330A50B8-B823-9948-ACC5-8BD6C8F6362A}"/>
              </a:ext>
            </a:extLst>
          </p:cNvPr>
          <p:cNvSpPr/>
          <p:nvPr/>
        </p:nvSpPr>
        <p:spPr>
          <a:xfrm>
            <a:off x="7555402" y="2853534"/>
            <a:ext cx="3104752" cy="931425"/>
          </a:xfrm>
          <a:custGeom>
            <a:avLst/>
            <a:gdLst>
              <a:gd name="connsiteX0" fmla="*/ 0 w 3104752"/>
              <a:gd name="connsiteY0" fmla="*/ 0 h 931425"/>
              <a:gd name="connsiteX1" fmla="*/ 2825325 w 3104752"/>
              <a:gd name="connsiteY1" fmla="*/ 0 h 931425"/>
              <a:gd name="connsiteX2" fmla="*/ 3104752 w 3104752"/>
              <a:gd name="connsiteY2" fmla="*/ 465713 h 931425"/>
              <a:gd name="connsiteX3" fmla="*/ 2825325 w 3104752"/>
              <a:gd name="connsiteY3" fmla="*/ 931425 h 931425"/>
              <a:gd name="connsiteX4" fmla="*/ 0 w 3104752"/>
              <a:gd name="connsiteY4" fmla="*/ 931425 h 931425"/>
              <a:gd name="connsiteX5" fmla="*/ 279428 w 3104752"/>
              <a:gd name="connsiteY5" fmla="*/ 465713 h 931425"/>
              <a:gd name="connsiteX6" fmla="*/ 0 w 3104752"/>
              <a:gd name="connsiteY6" fmla="*/ 0 h 93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4752" h="931425">
                <a:moveTo>
                  <a:pt x="0" y="0"/>
                </a:moveTo>
                <a:lnTo>
                  <a:pt x="2825325" y="0"/>
                </a:lnTo>
                <a:lnTo>
                  <a:pt x="3104752" y="465713"/>
                </a:lnTo>
                <a:lnTo>
                  <a:pt x="2825325" y="931425"/>
                </a:lnTo>
                <a:lnTo>
                  <a:pt x="0" y="931425"/>
                </a:lnTo>
                <a:lnTo>
                  <a:pt x="279428" y="465713"/>
                </a:lnTo>
                <a:lnTo>
                  <a:pt x="0" y="0"/>
                </a:lnTo>
                <a:close/>
              </a:path>
            </a:pathLst>
          </a:cu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394433" tIns="115005" rIns="394432" bIns="115005" numCol="1" spcCol="1270" anchor="ctr" anchorCtr="0">
            <a:noAutofit/>
          </a:bodyPr>
          <a:lstStyle/>
          <a:p>
            <a:pPr marL="0" lvl="0" indent="0" algn="ctr" defTabSz="1111250">
              <a:lnSpc>
                <a:spcPct val="90000"/>
              </a:lnSpc>
              <a:spcBef>
                <a:spcPct val="0"/>
              </a:spcBef>
              <a:spcAft>
                <a:spcPct val="35000"/>
              </a:spcAft>
              <a:buNone/>
            </a:pPr>
            <a:r>
              <a:rPr lang="en-US" sz="2500" b="1" kern="1200" dirty="0"/>
              <a:t>Ending</a:t>
            </a:r>
            <a:endParaRPr lang="en-US" sz="2500" kern="1200" dirty="0"/>
          </a:p>
        </p:txBody>
      </p:sp>
      <p:sp>
        <p:nvSpPr>
          <p:cNvPr id="10" name="Freeform 9">
            <a:extLst>
              <a:ext uri="{FF2B5EF4-FFF2-40B4-BE49-F238E27FC236}">
                <a16:creationId xmlns:a16="http://schemas.microsoft.com/office/drawing/2014/main" id="{A6751242-A285-DA4E-BA30-7A6D742A52A1}"/>
              </a:ext>
            </a:extLst>
          </p:cNvPr>
          <p:cNvSpPr/>
          <p:nvPr/>
        </p:nvSpPr>
        <p:spPr>
          <a:xfrm>
            <a:off x="7555402" y="3784960"/>
            <a:ext cx="2825324" cy="1743504"/>
          </a:xfrm>
          <a:custGeom>
            <a:avLst/>
            <a:gdLst>
              <a:gd name="connsiteX0" fmla="*/ 0 w 2825324"/>
              <a:gd name="connsiteY0" fmla="*/ 0 h 1743504"/>
              <a:gd name="connsiteX1" fmla="*/ 2825324 w 2825324"/>
              <a:gd name="connsiteY1" fmla="*/ 0 h 1743504"/>
              <a:gd name="connsiteX2" fmla="*/ 2825324 w 2825324"/>
              <a:gd name="connsiteY2" fmla="*/ 1743504 h 1743504"/>
              <a:gd name="connsiteX3" fmla="*/ 0 w 2825324"/>
              <a:gd name="connsiteY3" fmla="*/ 1743504 h 1743504"/>
              <a:gd name="connsiteX4" fmla="*/ 0 w 2825324"/>
              <a:gd name="connsiteY4" fmla="*/ 0 h 174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324" h="1743504">
                <a:moveTo>
                  <a:pt x="0" y="0"/>
                </a:moveTo>
                <a:lnTo>
                  <a:pt x="2825324" y="0"/>
                </a:lnTo>
                <a:lnTo>
                  <a:pt x="2825324" y="1743504"/>
                </a:lnTo>
                <a:lnTo>
                  <a:pt x="0" y="1743504"/>
                </a:lnTo>
                <a:lnTo>
                  <a:pt x="0" y="0"/>
                </a:ln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23263" tIns="223263" rIns="223263" bIns="446527" numCol="1" spcCol="1270" anchor="t" anchorCtr="0">
            <a:noAutofit/>
          </a:bodyPr>
          <a:lstStyle/>
          <a:p>
            <a:pPr marL="0" lvl="0" indent="0" algn="l" defTabSz="844550">
              <a:lnSpc>
                <a:spcPct val="90000"/>
              </a:lnSpc>
              <a:spcBef>
                <a:spcPct val="0"/>
              </a:spcBef>
              <a:spcAft>
                <a:spcPct val="35000"/>
              </a:spcAft>
              <a:buNone/>
            </a:pPr>
            <a:r>
              <a:rPr lang="en-US" sz="1900" kern="1200" dirty="0"/>
              <a:t>Leaves your audience with something to remember, think about, or do.</a:t>
            </a:r>
          </a:p>
        </p:txBody>
      </p:sp>
      <p:pic>
        <p:nvPicPr>
          <p:cNvPr id="5" name="Audio 4">
            <a:hlinkClick r:id="" action="ppaction://media"/>
            <a:extLst>
              <a:ext uri="{FF2B5EF4-FFF2-40B4-BE49-F238E27FC236}">
                <a16:creationId xmlns:a16="http://schemas.microsoft.com/office/drawing/2014/main" id="{D0687FEC-5306-5F4E-8E80-806B0DBCD9F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639069052"/>
      </p:ext>
    </p:extLst>
  </p:cSld>
  <p:clrMapOvr>
    <a:masterClrMapping/>
  </p:clrMapOvr>
  <p:transition spd="slow" advTm="7843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1" presetClass="entr" presetSubtype="0" fill="hold" grpId="0" nodeType="click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4"/>
                                        </p:tgtEl>
                                        <p:attrNameLst>
                                          <p:attrName>ppt_y</p:attrName>
                                        </p:attrNameLst>
                                      </p:cBhvr>
                                      <p:tavLst>
                                        <p:tav tm="0">
                                          <p:val>
                                            <p:strVal val="#ppt_y"/>
                                          </p:val>
                                        </p:tav>
                                        <p:tav tm="100000">
                                          <p:val>
                                            <p:strVal val="#ppt_y"/>
                                          </p:val>
                                        </p:tav>
                                      </p:tavLst>
                                    </p:anim>
                                    <p:anim calcmode="lin" valueType="num">
                                      <p:cBhvr>
                                        <p:cTn id="13"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4"/>
                                        </p:tgtEl>
                                      </p:cBhvr>
                                    </p:animEffect>
                                  </p:childTnLst>
                                </p:cTn>
                              </p:par>
                              <p:par>
                                <p:cTn id="16" presetID="41" presetClass="entr" presetSubtype="0" fill="hold" grpId="0" nodeType="with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6"/>
                                        </p:tgtEl>
                                        <p:attrNameLst>
                                          <p:attrName>ppt_y</p:attrName>
                                        </p:attrNameLst>
                                      </p:cBhvr>
                                      <p:tavLst>
                                        <p:tav tm="0">
                                          <p:val>
                                            <p:strVal val="#ppt_y"/>
                                          </p:val>
                                        </p:tav>
                                        <p:tav tm="100000">
                                          <p:val>
                                            <p:strVal val="#ppt_y"/>
                                          </p:val>
                                        </p:tav>
                                      </p:tavLst>
                                    </p:anim>
                                    <p:anim calcmode="lin" valueType="num">
                                      <p:cBhvr>
                                        <p:cTn id="20"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1" presetClass="entr" presetSubtype="0" fill="hold" grpId="0" nodeType="clickEffect">
                                  <p:stCondLst>
                                    <p:cond delay="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7"/>
                                        </p:tgtEl>
                                        <p:attrNameLst>
                                          <p:attrName>ppt_y</p:attrName>
                                        </p:attrNameLst>
                                      </p:cBhvr>
                                      <p:tavLst>
                                        <p:tav tm="0">
                                          <p:val>
                                            <p:strVal val="#ppt_y"/>
                                          </p:val>
                                        </p:tav>
                                        <p:tav tm="100000">
                                          <p:val>
                                            <p:strVal val="#ppt_y"/>
                                          </p:val>
                                        </p:tav>
                                      </p:tavLst>
                                    </p:anim>
                                    <p:anim calcmode="lin" valueType="num">
                                      <p:cBhvr>
                                        <p:cTn id="2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7"/>
                                        </p:tgtEl>
                                      </p:cBhvr>
                                    </p:animEffect>
                                  </p:childTnLst>
                                </p:cTn>
                              </p:par>
                              <p:par>
                                <p:cTn id="32" presetID="41" presetClass="entr" presetSubtype="0" fill="hold" grpId="0" nodeType="withEffect">
                                  <p:stCondLst>
                                    <p:cond delay="0"/>
                                  </p:stCondLst>
                                  <p:iterate type="lt">
                                    <p:tmPct val="10000"/>
                                  </p:iterate>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8"/>
                                        </p:tgtEl>
                                        <p:attrNameLst>
                                          <p:attrName>ppt_y</p:attrName>
                                        </p:attrNameLst>
                                      </p:cBhvr>
                                      <p:tavLst>
                                        <p:tav tm="0">
                                          <p:val>
                                            <p:strVal val="#ppt_y"/>
                                          </p:val>
                                        </p:tav>
                                        <p:tav tm="100000">
                                          <p:val>
                                            <p:strVal val="#ppt_y"/>
                                          </p:val>
                                        </p:tav>
                                      </p:tavLst>
                                    </p:anim>
                                    <p:anim calcmode="lin" valueType="num">
                                      <p:cBhvr>
                                        <p:cTn id="36"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41" presetClass="entr" presetSubtype="0" fill="hold" grpId="0" nodeType="clickEffect">
                                  <p:stCondLst>
                                    <p:cond delay="0"/>
                                  </p:stCondLst>
                                  <p:iterate type="lt">
                                    <p:tmPct val="10000"/>
                                  </p:iterate>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9"/>
                                        </p:tgtEl>
                                        <p:attrNameLst>
                                          <p:attrName>ppt_y</p:attrName>
                                        </p:attrNameLst>
                                      </p:cBhvr>
                                      <p:tavLst>
                                        <p:tav tm="0">
                                          <p:val>
                                            <p:strVal val="#ppt_y"/>
                                          </p:val>
                                        </p:tav>
                                        <p:tav tm="100000">
                                          <p:val>
                                            <p:strVal val="#ppt_y"/>
                                          </p:val>
                                        </p:tav>
                                      </p:tavLst>
                                    </p:anim>
                                    <p:anim calcmode="lin" valueType="num">
                                      <p:cBhvr>
                                        <p:cTn id="45"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9"/>
                                        </p:tgtEl>
                                      </p:cBhvr>
                                    </p:animEffect>
                                  </p:childTnLst>
                                </p:cTn>
                              </p:par>
                              <p:par>
                                <p:cTn id="48" presetID="41" presetClass="entr" presetSubtype="0" fill="hold" grpId="0" nodeType="withEffect">
                                  <p:stCondLst>
                                    <p:cond delay="0"/>
                                  </p:stCondLst>
                                  <p:iterate type="lt">
                                    <p:tmPct val="10000"/>
                                  </p:iterate>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10"/>
                                        </p:tgtEl>
                                        <p:attrNameLst>
                                          <p:attrName>ppt_y</p:attrName>
                                        </p:attrNameLst>
                                      </p:cBhvr>
                                      <p:tavLst>
                                        <p:tav tm="0">
                                          <p:val>
                                            <p:strVal val="#ppt_y"/>
                                          </p:val>
                                        </p:tav>
                                        <p:tav tm="100000">
                                          <p:val>
                                            <p:strVal val="#ppt_y"/>
                                          </p:val>
                                        </p:tav>
                                      </p:tavLst>
                                    </p:anim>
                                    <p:anim calcmode="lin" valueType="num">
                                      <p:cBhvr>
                                        <p:cTn id="52"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54"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5"/>
                </p:tgtEl>
              </p:cMediaNode>
            </p:audio>
          </p:childTnLst>
        </p:cTn>
      </p:par>
    </p:tnLst>
    <p:bldLst>
      <p:bldP spid="4" grpId="0" animBg="1"/>
      <p:bldP spid="6" grpId="0" animBg="1"/>
      <p:bldP spid="7" grpId="0" animBg="1"/>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9" name="Straight Connector 22">
            <a:extLst>
              <a:ext uri="{FF2B5EF4-FFF2-40B4-BE49-F238E27FC236}">
                <a16:creationId xmlns:a16="http://schemas.microsoft.com/office/drawing/2014/main" id="{AEED5540-64E5-4258-ABA4-753F07B71B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4">
            <a:extLst>
              <a:ext uri="{FF2B5EF4-FFF2-40B4-BE49-F238E27FC236}">
                <a16:creationId xmlns:a16="http://schemas.microsoft.com/office/drawing/2014/main" id="{B1C3281D-A46F-4842-9340-4CBC29E1B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reaching for a paper on a table full of paper and sticky notes">
            <a:extLst>
              <a:ext uri="{FF2B5EF4-FFF2-40B4-BE49-F238E27FC236}">
                <a16:creationId xmlns:a16="http://schemas.microsoft.com/office/drawing/2014/main" id="{9358FE4F-67F4-0B21-C46C-27B4EB14A05B}"/>
              </a:ext>
            </a:extLst>
          </p:cNvPr>
          <p:cNvPicPr>
            <a:picLocks noChangeAspect="1"/>
          </p:cNvPicPr>
          <p:nvPr/>
        </p:nvPicPr>
        <p:blipFill rotWithShape="1">
          <a:blip r:embed="rId4">
            <a:alphaModFix amt="50000"/>
          </a:blip>
          <a:srcRect t="8078" b="7652"/>
          <a:stretch/>
        </p:blipFill>
        <p:spPr>
          <a:xfrm>
            <a:off x="20" y="10"/>
            <a:ext cx="12191980" cy="6857990"/>
          </a:xfrm>
          <a:prstGeom prst="rect">
            <a:avLst/>
          </a:prstGeom>
        </p:spPr>
      </p:pic>
      <p:sp>
        <p:nvSpPr>
          <p:cNvPr id="2" name="Title 1">
            <a:extLst>
              <a:ext uri="{FF2B5EF4-FFF2-40B4-BE49-F238E27FC236}">
                <a16:creationId xmlns:a16="http://schemas.microsoft.com/office/drawing/2014/main" id="{46790C37-4A1A-8C48-8218-B7CF528EE3FD}"/>
              </a:ext>
            </a:extLst>
          </p:cNvPr>
          <p:cNvSpPr>
            <a:spLocks noGrp="1"/>
          </p:cNvSpPr>
          <p:nvPr>
            <p:ph type="title"/>
          </p:nvPr>
        </p:nvSpPr>
        <p:spPr>
          <a:xfrm>
            <a:off x="2238258" y="1424473"/>
            <a:ext cx="7714388" cy="2850146"/>
          </a:xfrm>
        </p:spPr>
        <p:txBody>
          <a:bodyPr vert="horz" lIns="91440" tIns="45720" rIns="91440" bIns="45720" rtlCol="0" anchor="b">
            <a:normAutofit/>
          </a:bodyPr>
          <a:lstStyle/>
          <a:p>
            <a:pPr algn="ctr"/>
            <a:r>
              <a:rPr lang="en-US" sz="4000" dirty="0">
                <a:effectLst>
                  <a:outerShdw blurRad="50800" dist="50800" dir="5400000" algn="ctr" rotWithShape="0">
                    <a:srgbClr val="000000"/>
                  </a:outerShdw>
                </a:effectLst>
              </a:rPr>
              <a:t>A brief Guide to Writing Presentations</a:t>
            </a:r>
          </a:p>
        </p:txBody>
      </p:sp>
      <p:cxnSp>
        <p:nvCxnSpPr>
          <p:cNvPr id="31" name="Straight Connector 26">
            <a:extLst>
              <a:ext uri="{FF2B5EF4-FFF2-40B4-BE49-F238E27FC236}">
                <a16:creationId xmlns:a16="http://schemas.microsoft.com/office/drawing/2014/main" id="{D4EDB048-C82F-4E9B-BCE9-3D1DBE5D59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09875" y="4578595"/>
            <a:ext cx="971155" cy="0"/>
          </a:xfrm>
          <a:prstGeom prst="line">
            <a:avLst/>
          </a:prstGeom>
          <a:ln w="31750">
            <a:solidFill>
              <a:srgbClr val="FFFFFF"/>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64A234D2-59F6-4D4D-A511-1273614AC2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41796464"/>
      </p:ext>
    </p:extLst>
  </p:cSld>
  <p:clrMapOvr>
    <a:masterClrMapping/>
  </p:clrMapOvr>
  <p:transition spd="slow" advTm="557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grpId="0" nodeType="withEffect">
                                  <p:stCondLst>
                                    <p:cond delay="1000"/>
                                  </p:stCondLst>
                                  <p:iterate>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C8B38D4-9D92-4608-A16B-260E8CC21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D8C123-B5ED-5D4A-8134-50A826559F9D}"/>
              </a:ext>
            </a:extLst>
          </p:cNvPr>
          <p:cNvSpPr>
            <a:spLocks noGrp="1"/>
          </p:cNvSpPr>
          <p:nvPr>
            <p:ph type="title"/>
          </p:nvPr>
        </p:nvSpPr>
        <p:spPr>
          <a:xfrm>
            <a:off x="1524000" y="762001"/>
            <a:ext cx="9144000" cy="869092"/>
          </a:xfrm>
        </p:spPr>
        <p:txBody>
          <a:bodyPr>
            <a:normAutofit/>
          </a:bodyPr>
          <a:lstStyle/>
          <a:p>
            <a:pPr algn="ctr"/>
            <a:r>
              <a:rPr lang="en-US" dirty="0"/>
              <a:t>Organize and draft your presentation</a:t>
            </a:r>
            <a:endParaRPr lang="en-US"/>
          </a:p>
        </p:txBody>
      </p:sp>
      <p:sp>
        <p:nvSpPr>
          <p:cNvPr id="4" name="Freeform 3">
            <a:extLst>
              <a:ext uri="{FF2B5EF4-FFF2-40B4-BE49-F238E27FC236}">
                <a16:creationId xmlns:a16="http://schemas.microsoft.com/office/drawing/2014/main" id="{168FD4E8-9AD3-4642-A5F1-587C26B36526}"/>
              </a:ext>
            </a:extLst>
          </p:cNvPr>
          <p:cNvSpPr/>
          <p:nvPr/>
        </p:nvSpPr>
        <p:spPr>
          <a:xfrm>
            <a:off x="1430338" y="2286000"/>
            <a:ext cx="7390129" cy="838200"/>
          </a:xfrm>
          <a:custGeom>
            <a:avLst/>
            <a:gdLst>
              <a:gd name="connsiteX0" fmla="*/ 0 w 7390129"/>
              <a:gd name="connsiteY0" fmla="*/ 83820 h 838200"/>
              <a:gd name="connsiteX1" fmla="*/ 83820 w 7390129"/>
              <a:gd name="connsiteY1" fmla="*/ 0 h 838200"/>
              <a:gd name="connsiteX2" fmla="*/ 7306309 w 7390129"/>
              <a:gd name="connsiteY2" fmla="*/ 0 h 838200"/>
              <a:gd name="connsiteX3" fmla="*/ 7390129 w 7390129"/>
              <a:gd name="connsiteY3" fmla="*/ 83820 h 838200"/>
              <a:gd name="connsiteX4" fmla="*/ 7390129 w 7390129"/>
              <a:gd name="connsiteY4" fmla="*/ 754380 h 838200"/>
              <a:gd name="connsiteX5" fmla="*/ 7306309 w 7390129"/>
              <a:gd name="connsiteY5" fmla="*/ 838200 h 838200"/>
              <a:gd name="connsiteX6" fmla="*/ 83820 w 7390129"/>
              <a:gd name="connsiteY6" fmla="*/ 838200 h 838200"/>
              <a:gd name="connsiteX7" fmla="*/ 0 w 7390129"/>
              <a:gd name="connsiteY7" fmla="*/ 754380 h 838200"/>
              <a:gd name="connsiteX8" fmla="*/ 0 w 7390129"/>
              <a:gd name="connsiteY8" fmla="*/ 8382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0129" h="838200">
                <a:moveTo>
                  <a:pt x="0" y="83820"/>
                </a:moveTo>
                <a:cubicBezTo>
                  <a:pt x="0" y="37527"/>
                  <a:pt x="37527" y="0"/>
                  <a:pt x="83820" y="0"/>
                </a:cubicBezTo>
                <a:lnTo>
                  <a:pt x="7306309" y="0"/>
                </a:lnTo>
                <a:cubicBezTo>
                  <a:pt x="7352602" y="0"/>
                  <a:pt x="7390129" y="37527"/>
                  <a:pt x="7390129" y="83820"/>
                </a:cubicBezTo>
                <a:lnTo>
                  <a:pt x="7390129" y="754380"/>
                </a:lnTo>
                <a:cubicBezTo>
                  <a:pt x="7390129" y="800673"/>
                  <a:pt x="7352602" y="838200"/>
                  <a:pt x="7306309" y="838200"/>
                </a:cubicBezTo>
                <a:lnTo>
                  <a:pt x="83820" y="838200"/>
                </a:lnTo>
                <a:cubicBezTo>
                  <a:pt x="37527" y="838200"/>
                  <a:pt x="0" y="800673"/>
                  <a:pt x="0" y="754380"/>
                </a:cubicBezTo>
                <a:lnTo>
                  <a:pt x="0" y="83820"/>
                </a:lnTo>
                <a:close/>
              </a:path>
            </a:pathLst>
          </a:custGeom>
          <a:solidFill>
            <a:schemeClr val="accent1">
              <a:alpha val="90000"/>
            </a:schemeClr>
          </a:solidFill>
        </p:spPr>
        <p:style>
          <a:lnRef idx="2">
            <a:schemeClr val="lt1">
              <a:hueOff val="0"/>
              <a:satOff val="0"/>
              <a:lumOff val="0"/>
              <a:alphaOff val="0"/>
            </a:schemeClr>
          </a:lnRef>
          <a:fillRef idx="1">
            <a:schemeClr val="accent2">
              <a:alpha val="90000"/>
              <a:hueOff val="0"/>
              <a:satOff val="0"/>
              <a:lumOff val="0"/>
              <a:alphaOff val="0"/>
            </a:schemeClr>
          </a:fillRef>
          <a:effectRef idx="0">
            <a:schemeClr val="accent2">
              <a:alpha val="90000"/>
              <a:hueOff val="0"/>
              <a:satOff val="0"/>
              <a:lumOff val="0"/>
              <a:alphaOff val="0"/>
            </a:schemeClr>
          </a:effectRef>
          <a:fontRef idx="minor">
            <a:schemeClr val="lt1"/>
          </a:fontRef>
        </p:style>
        <p:txBody>
          <a:bodyPr spcFirstLastPara="0" vert="horz" wrap="square" lIns="104560" tIns="104560" rIns="1030771" bIns="104560" numCol="1" spcCol="1270" anchor="ctr" anchorCtr="0">
            <a:noAutofit/>
          </a:bodyPr>
          <a:lstStyle/>
          <a:p>
            <a:pPr marL="0" lvl="0" indent="0" algn="l" defTabSz="933450">
              <a:lnSpc>
                <a:spcPct val="90000"/>
              </a:lnSpc>
              <a:spcBef>
                <a:spcPct val="0"/>
              </a:spcBef>
              <a:spcAft>
                <a:spcPct val="35000"/>
              </a:spcAft>
              <a:buNone/>
            </a:pPr>
            <a:r>
              <a:rPr lang="en-US" sz="2100" u="none" kern="1200" dirty="0"/>
              <a:t>Craft an introduction </a:t>
            </a:r>
            <a:r>
              <a:rPr lang="en-US" sz="2100" kern="1200" dirty="0"/>
              <a:t>(who are you? humor, anecdote, quote: something that hooks).</a:t>
            </a:r>
          </a:p>
        </p:txBody>
      </p:sp>
      <p:sp>
        <p:nvSpPr>
          <p:cNvPr id="6" name="Freeform 5">
            <a:extLst>
              <a:ext uri="{FF2B5EF4-FFF2-40B4-BE49-F238E27FC236}">
                <a16:creationId xmlns:a16="http://schemas.microsoft.com/office/drawing/2014/main" id="{BA922818-FECD-4242-B130-2A9A14E36F9B}"/>
              </a:ext>
            </a:extLst>
          </p:cNvPr>
          <p:cNvSpPr/>
          <p:nvPr/>
        </p:nvSpPr>
        <p:spPr>
          <a:xfrm>
            <a:off x="2049261" y="3276600"/>
            <a:ext cx="7390129" cy="838200"/>
          </a:xfrm>
          <a:custGeom>
            <a:avLst/>
            <a:gdLst>
              <a:gd name="connsiteX0" fmla="*/ 0 w 7390129"/>
              <a:gd name="connsiteY0" fmla="*/ 83820 h 838200"/>
              <a:gd name="connsiteX1" fmla="*/ 83820 w 7390129"/>
              <a:gd name="connsiteY1" fmla="*/ 0 h 838200"/>
              <a:gd name="connsiteX2" fmla="*/ 7306309 w 7390129"/>
              <a:gd name="connsiteY2" fmla="*/ 0 h 838200"/>
              <a:gd name="connsiteX3" fmla="*/ 7390129 w 7390129"/>
              <a:gd name="connsiteY3" fmla="*/ 83820 h 838200"/>
              <a:gd name="connsiteX4" fmla="*/ 7390129 w 7390129"/>
              <a:gd name="connsiteY4" fmla="*/ 754380 h 838200"/>
              <a:gd name="connsiteX5" fmla="*/ 7306309 w 7390129"/>
              <a:gd name="connsiteY5" fmla="*/ 838200 h 838200"/>
              <a:gd name="connsiteX6" fmla="*/ 83820 w 7390129"/>
              <a:gd name="connsiteY6" fmla="*/ 838200 h 838200"/>
              <a:gd name="connsiteX7" fmla="*/ 0 w 7390129"/>
              <a:gd name="connsiteY7" fmla="*/ 754380 h 838200"/>
              <a:gd name="connsiteX8" fmla="*/ 0 w 7390129"/>
              <a:gd name="connsiteY8" fmla="*/ 8382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0129" h="838200">
                <a:moveTo>
                  <a:pt x="0" y="83820"/>
                </a:moveTo>
                <a:cubicBezTo>
                  <a:pt x="0" y="37527"/>
                  <a:pt x="37527" y="0"/>
                  <a:pt x="83820" y="0"/>
                </a:cubicBezTo>
                <a:lnTo>
                  <a:pt x="7306309" y="0"/>
                </a:lnTo>
                <a:cubicBezTo>
                  <a:pt x="7352602" y="0"/>
                  <a:pt x="7390129" y="37527"/>
                  <a:pt x="7390129" y="83820"/>
                </a:cubicBezTo>
                <a:lnTo>
                  <a:pt x="7390129" y="754380"/>
                </a:lnTo>
                <a:cubicBezTo>
                  <a:pt x="7390129" y="800673"/>
                  <a:pt x="7352602" y="838200"/>
                  <a:pt x="7306309" y="838200"/>
                </a:cubicBezTo>
                <a:lnTo>
                  <a:pt x="83820" y="838200"/>
                </a:lnTo>
                <a:cubicBezTo>
                  <a:pt x="37527" y="838200"/>
                  <a:pt x="0" y="800673"/>
                  <a:pt x="0" y="754380"/>
                </a:cubicBezTo>
                <a:lnTo>
                  <a:pt x="0" y="83820"/>
                </a:lnTo>
                <a:close/>
              </a:path>
            </a:pathLst>
          </a:custGeom>
          <a:solidFill>
            <a:schemeClr val="accent2">
              <a:alpha val="76667"/>
            </a:schemeClr>
          </a:solidFill>
        </p:spPr>
        <p:style>
          <a:lnRef idx="2">
            <a:schemeClr val="lt1">
              <a:hueOff val="0"/>
              <a:satOff val="0"/>
              <a:lumOff val="0"/>
              <a:alphaOff val="0"/>
            </a:schemeClr>
          </a:lnRef>
          <a:fillRef idx="1">
            <a:schemeClr val="accent2">
              <a:alpha val="90000"/>
              <a:hueOff val="0"/>
              <a:satOff val="0"/>
              <a:lumOff val="0"/>
              <a:alphaOff val="-13333"/>
            </a:schemeClr>
          </a:fillRef>
          <a:effectRef idx="0">
            <a:schemeClr val="accent2">
              <a:alpha val="90000"/>
              <a:hueOff val="0"/>
              <a:satOff val="0"/>
              <a:lumOff val="0"/>
              <a:alphaOff val="-13333"/>
            </a:schemeClr>
          </a:effectRef>
          <a:fontRef idx="minor">
            <a:schemeClr val="lt1"/>
          </a:fontRef>
        </p:style>
        <p:txBody>
          <a:bodyPr spcFirstLastPara="0" vert="horz" wrap="square" lIns="104560" tIns="104560" rIns="1268313" bIns="104561" numCol="1" spcCol="1270" anchor="ctr" anchorCtr="0">
            <a:noAutofit/>
          </a:bodyPr>
          <a:lstStyle/>
          <a:p>
            <a:pPr marL="0" lvl="0" indent="0" algn="l" defTabSz="933450">
              <a:lnSpc>
                <a:spcPct val="90000"/>
              </a:lnSpc>
              <a:spcBef>
                <a:spcPct val="0"/>
              </a:spcBef>
              <a:spcAft>
                <a:spcPct val="35000"/>
              </a:spcAft>
              <a:buNone/>
            </a:pPr>
            <a:r>
              <a:rPr lang="en-US" sz="2100" b="1" u="none" kern="1200" dirty="0"/>
              <a:t>Give background information and summarize</a:t>
            </a:r>
            <a:r>
              <a:rPr lang="en-US" sz="2100" b="1" kern="1200" dirty="0"/>
              <a:t> your main points (thesis).</a:t>
            </a:r>
            <a:endParaRPr lang="en-US" sz="2100" kern="1200" dirty="0"/>
          </a:p>
        </p:txBody>
      </p:sp>
      <p:sp>
        <p:nvSpPr>
          <p:cNvPr id="7" name="Freeform 6">
            <a:extLst>
              <a:ext uri="{FF2B5EF4-FFF2-40B4-BE49-F238E27FC236}">
                <a16:creationId xmlns:a16="http://schemas.microsoft.com/office/drawing/2014/main" id="{CE009908-E0A7-174C-B830-05876FA6FB78}"/>
              </a:ext>
            </a:extLst>
          </p:cNvPr>
          <p:cNvSpPr/>
          <p:nvPr/>
        </p:nvSpPr>
        <p:spPr>
          <a:xfrm>
            <a:off x="2658947" y="4267200"/>
            <a:ext cx="7390129" cy="838200"/>
          </a:xfrm>
          <a:custGeom>
            <a:avLst/>
            <a:gdLst>
              <a:gd name="connsiteX0" fmla="*/ 0 w 7390129"/>
              <a:gd name="connsiteY0" fmla="*/ 83820 h 838200"/>
              <a:gd name="connsiteX1" fmla="*/ 83820 w 7390129"/>
              <a:gd name="connsiteY1" fmla="*/ 0 h 838200"/>
              <a:gd name="connsiteX2" fmla="*/ 7306309 w 7390129"/>
              <a:gd name="connsiteY2" fmla="*/ 0 h 838200"/>
              <a:gd name="connsiteX3" fmla="*/ 7390129 w 7390129"/>
              <a:gd name="connsiteY3" fmla="*/ 83820 h 838200"/>
              <a:gd name="connsiteX4" fmla="*/ 7390129 w 7390129"/>
              <a:gd name="connsiteY4" fmla="*/ 754380 h 838200"/>
              <a:gd name="connsiteX5" fmla="*/ 7306309 w 7390129"/>
              <a:gd name="connsiteY5" fmla="*/ 838200 h 838200"/>
              <a:gd name="connsiteX6" fmla="*/ 83820 w 7390129"/>
              <a:gd name="connsiteY6" fmla="*/ 838200 h 838200"/>
              <a:gd name="connsiteX7" fmla="*/ 0 w 7390129"/>
              <a:gd name="connsiteY7" fmla="*/ 754380 h 838200"/>
              <a:gd name="connsiteX8" fmla="*/ 0 w 7390129"/>
              <a:gd name="connsiteY8" fmla="*/ 8382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0129" h="838200">
                <a:moveTo>
                  <a:pt x="0" y="83820"/>
                </a:moveTo>
                <a:cubicBezTo>
                  <a:pt x="0" y="37527"/>
                  <a:pt x="37527" y="0"/>
                  <a:pt x="83820" y="0"/>
                </a:cubicBezTo>
                <a:lnTo>
                  <a:pt x="7306309" y="0"/>
                </a:lnTo>
                <a:cubicBezTo>
                  <a:pt x="7352602" y="0"/>
                  <a:pt x="7390129" y="37527"/>
                  <a:pt x="7390129" y="83820"/>
                </a:cubicBezTo>
                <a:lnTo>
                  <a:pt x="7390129" y="754380"/>
                </a:lnTo>
                <a:cubicBezTo>
                  <a:pt x="7390129" y="800673"/>
                  <a:pt x="7352602" y="838200"/>
                  <a:pt x="7306309" y="838200"/>
                </a:cubicBezTo>
                <a:lnTo>
                  <a:pt x="83820" y="838200"/>
                </a:lnTo>
                <a:cubicBezTo>
                  <a:pt x="37527" y="838200"/>
                  <a:pt x="0" y="800673"/>
                  <a:pt x="0" y="754380"/>
                </a:cubicBezTo>
                <a:lnTo>
                  <a:pt x="0" y="83820"/>
                </a:lnTo>
                <a:close/>
              </a:path>
            </a:pathLst>
          </a:custGeom>
          <a:solidFill>
            <a:schemeClr val="accent3">
              <a:alpha val="63333"/>
            </a:schemeClr>
          </a:solidFill>
        </p:spPr>
        <p:style>
          <a:lnRef idx="2">
            <a:schemeClr val="lt1">
              <a:hueOff val="0"/>
              <a:satOff val="0"/>
              <a:lumOff val="0"/>
              <a:alphaOff val="0"/>
            </a:schemeClr>
          </a:lnRef>
          <a:fillRef idx="1">
            <a:schemeClr val="accent2">
              <a:alpha val="90000"/>
              <a:hueOff val="0"/>
              <a:satOff val="0"/>
              <a:lumOff val="0"/>
              <a:alphaOff val="-26667"/>
            </a:schemeClr>
          </a:fillRef>
          <a:effectRef idx="0">
            <a:schemeClr val="accent2">
              <a:alpha val="90000"/>
              <a:hueOff val="0"/>
              <a:satOff val="0"/>
              <a:lumOff val="0"/>
              <a:alphaOff val="-26667"/>
            </a:schemeClr>
          </a:effectRef>
          <a:fontRef idx="minor">
            <a:schemeClr val="lt1"/>
          </a:fontRef>
        </p:style>
        <p:txBody>
          <a:bodyPr spcFirstLastPara="0" vert="horz" wrap="square" lIns="104560" tIns="104560" rIns="1259076" bIns="104561" numCol="1" spcCol="1270" anchor="ctr" anchorCtr="0">
            <a:noAutofit/>
          </a:bodyPr>
          <a:lstStyle/>
          <a:p>
            <a:pPr marL="0" lvl="0" indent="0" algn="l" defTabSz="933450">
              <a:lnSpc>
                <a:spcPct val="90000"/>
              </a:lnSpc>
              <a:spcBef>
                <a:spcPct val="0"/>
              </a:spcBef>
              <a:spcAft>
                <a:spcPct val="35000"/>
              </a:spcAft>
              <a:buNone/>
            </a:pPr>
            <a:r>
              <a:rPr lang="en-US" sz="2100" u="none" kern="1200" dirty="0"/>
              <a:t>In the body of your presentation, </a:t>
            </a:r>
            <a:r>
              <a:rPr lang="en-US" sz="2100" kern="1200" dirty="0"/>
              <a:t>present main points with reasons and evidence.</a:t>
            </a:r>
          </a:p>
        </p:txBody>
      </p:sp>
      <p:sp>
        <p:nvSpPr>
          <p:cNvPr id="8" name="Freeform 7">
            <a:extLst>
              <a:ext uri="{FF2B5EF4-FFF2-40B4-BE49-F238E27FC236}">
                <a16:creationId xmlns:a16="http://schemas.microsoft.com/office/drawing/2014/main" id="{571E0C79-4D02-534E-BA6E-7AF5328FF3EB}"/>
              </a:ext>
            </a:extLst>
          </p:cNvPr>
          <p:cNvSpPr/>
          <p:nvPr/>
        </p:nvSpPr>
        <p:spPr>
          <a:xfrm>
            <a:off x="3277870" y="5257800"/>
            <a:ext cx="7390129" cy="838200"/>
          </a:xfrm>
          <a:custGeom>
            <a:avLst/>
            <a:gdLst>
              <a:gd name="connsiteX0" fmla="*/ 0 w 7390129"/>
              <a:gd name="connsiteY0" fmla="*/ 83820 h 838200"/>
              <a:gd name="connsiteX1" fmla="*/ 83820 w 7390129"/>
              <a:gd name="connsiteY1" fmla="*/ 0 h 838200"/>
              <a:gd name="connsiteX2" fmla="*/ 7306309 w 7390129"/>
              <a:gd name="connsiteY2" fmla="*/ 0 h 838200"/>
              <a:gd name="connsiteX3" fmla="*/ 7390129 w 7390129"/>
              <a:gd name="connsiteY3" fmla="*/ 83820 h 838200"/>
              <a:gd name="connsiteX4" fmla="*/ 7390129 w 7390129"/>
              <a:gd name="connsiteY4" fmla="*/ 754380 h 838200"/>
              <a:gd name="connsiteX5" fmla="*/ 7306309 w 7390129"/>
              <a:gd name="connsiteY5" fmla="*/ 838200 h 838200"/>
              <a:gd name="connsiteX6" fmla="*/ 83820 w 7390129"/>
              <a:gd name="connsiteY6" fmla="*/ 838200 h 838200"/>
              <a:gd name="connsiteX7" fmla="*/ 0 w 7390129"/>
              <a:gd name="connsiteY7" fmla="*/ 754380 h 838200"/>
              <a:gd name="connsiteX8" fmla="*/ 0 w 7390129"/>
              <a:gd name="connsiteY8" fmla="*/ 8382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0129" h="838200">
                <a:moveTo>
                  <a:pt x="0" y="83820"/>
                </a:moveTo>
                <a:cubicBezTo>
                  <a:pt x="0" y="37527"/>
                  <a:pt x="37527" y="0"/>
                  <a:pt x="83820" y="0"/>
                </a:cubicBezTo>
                <a:lnTo>
                  <a:pt x="7306309" y="0"/>
                </a:lnTo>
                <a:cubicBezTo>
                  <a:pt x="7352602" y="0"/>
                  <a:pt x="7390129" y="37527"/>
                  <a:pt x="7390129" y="83820"/>
                </a:cubicBezTo>
                <a:lnTo>
                  <a:pt x="7390129" y="754380"/>
                </a:lnTo>
                <a:cubicBezTo>
                  <a:pt x="7390129" y="800673"/>
                  <a:pt x="7352602" y="838200"/>
                  <a:pt x="7306309" y="838200"/>
                </a:cubicBezTo>
                <a:lnTo>
                  <a:pt x="83820" y="838200"/>
                </a:lnTo>
                <a:cubicBezTo>
                  <a:pt x="37527" y="838200"/>
                  <a:pt x="0" y="800673"/>
                  <a:pt x="0" y="754380"/>
                </a:cubicBezTo>
                <a:lnTo>
                  <a:pt x="0" y="83820"/>
                </a:lnTo>
                <a:close/>
              </a:path>
            </a:pathLst>
          </a:custGeom>
          <a:solidFill>
            <a:schemeClr val="accent4">
              <a:alpha val="50000"/>
            </a:schemeClr>
          </a:solidFill>
        </p:spPr>
        <p:style>
          <a:lnRef idx="2">
            <a:schemeClr val="lt1">
              <a:hueOff val="0"/>
              <a:satOff val="0"/>
              <a:lumOff val="0"/>
              <a:alphaOff val="0"/>
            </a:schemeClr>
          </a:lnRef>
          <a:fillRef idx="1">
            <a:schemeClr val="accent2">
              <a:alpha val="90000"/>
              <a:hueOff val="0"/>
              <a:satOff val="0"/>
              <a:lumOff val="0"/>
              <a:alphaOff val="-40000"/>
            </a:schemeClr>
          </a:fillRef>
          <a:effectRef idx="0">
            <a:schemeClr val="accent2">
              <a:alpha val="90000"/>
              <a:hueOff val="0"/>
              <a:satOff val="0"/>
              <a:lumOff val="0"/>
              <a:alphaOff val="-40000"/>
            </a:schemeClr>
          </a:effectRef>
          <a:fontRef idx="minor">
            <a:schemeClr val="lt1"/>
          </a:fontRef>
        </p:style>
        <p:txBody>
          <a:bodyPr spcFirstLastPara="0" vert="horz" wrap="square" lIns="104560" tIns="104560" rIns="1268313" bIns="104561" numCol="1" spcCol="1270" anchor="ctr" anchorCtr="0">
            <a:noAutofit/>
          </a:bodyPr>
          <a:lstStyle/>
          <a:p>
            <a:pPr marL="0" lvl="0" indent="0" algn="l" defTabSz="933450">
              <a:lnSpc>
                <a:spcPct val="90000"/>
              </a:lnSpc>
              <a:spcBef>
                <a:spcPct val="0"/>
              </a:spcBef>
              <a:spcAft>
                <a:spcPct val="35000"/>
              </a:spcAft>
              <a:buNone/>
            </a:pPr>
            <a:r>
              <a:rPr lang="en-US" sz="2100" u="none" kern="1200" dirty="0"/>
              <a:t>Let your readers know your concluding </a:t>
            </a:r>
            <a:r>
              <a:rPr lang="en-US" sz="2100" kern="1200" dirty="0"/>
              <a:t>(why is your subject important?).</a:t>
            </a:r>
          </a:p>
        </p:txBody>
      </p:sp>
      <p:sp>
        <p:nvSpPr>
          <p:cNvPr id="9" name="Freeform 8">
            <a:extLst>
              <a:ext uri="{FF2B5EF4-FFF2-40B4-BE49-F238E27FC236}">
                <a16:creationId xmlns:a16="http://schemas.microsoft.com/office/drawing/2014/main" id="{9312117D-65AB-044B-AFB8-A76A86B4CA63}"/>
              </a:ext>
            </a:extLst>
          </p:cNvPr>
          <p:cNvSpPr/>
          <p:nvPr/>
        </p:nvSpPr>
        <p:spPr>
          <a:xfrm>
            <a:off x="8275637" y="2927985"/>
            <a:ext cx="544830" cy="544830"/>
          </a:xfrm>
          <a:custGeom>
            <a:avLst/>
            <a:gdLst>
              <a:gd name="connsiteX0" fmla="*/ 0 w 544830"/>
              <a:gd name="connsiteY0" fmla="*/ 299657 h 544830"/>
              <a:gd name="connsiteX1" fmla="*/ 122587 w 544830"/>
              <a:gd name="connsiteY1" fmla="*/ 299657 h 544830"/>
              <a:gd name="connsiteX2" fmla="*/ 122587 w 544830"/>
              <a:gd name="connsiteY2" fmla="*/ 0 h 544830"/>
              <a:gd name="connsiteX3" fmla="*/ 422243 w 544830"/>
              <a:gd name="connsiteY3" fmla="*/ 0 h 544830"/>
              <a:gd name="connsiteX4" fmla="*/ 422243 w 544830"/>
              <a:gd name="connsiteY4" fmla="*/ 299657 h 544830"/>
              <a:gd name="connsiteX5" fmla="*/ 544830 w 544830"/>
              <a:gd name="connsiteY5" fmla="*/ 299657 h 544830"/>
              <a:gd name="connsiteX6" fmla="*/ 272415 w 544830"/>
              <a:gd name="connsiteY6" fmla="*/ 544830 h 544830"/>
              <a:gd name="connsiteX7" fmla="*/ 0 w 544830"/>
              <a:gd name="connsiteY7" fmla="*/ 299657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4830" h="544830">
                <a:moveTo>
                  <a:pt x="0" y="299657"/>
                </a:moveTo>
                <a:lnTo>
                  <a:pt x="122587" y="299657"/>
                </a:lnTo>
                <a:lnTo>
                  <a:pt x="122587" y="0"/>
                </a:lnTo>
                <a:lnTo>
                  <a:pt x="422243" y="0"/>
                </a:lnTo>
                <a:lnTo>
                  <a:pt x="422243" y="299657"/>
                </a:lnTo>
                <a:lnTo>
                  <a:pt x="544830" y="299657"/>
                </a:lnTo>
                <a:lnTo>
                  <a:pt x="272415" y="544830"/>
                </a:lnTo>
                <a:lnTo>
                  <a:pt x="0" y="299657"/>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54337" tIns="31750" rIns="154337" bIns="166595" numCol="1" spcCol="1270" anchor="ctr" anchorCtr="0">
            <a:noAutofit/>
          </a:bodyPr>
          <a:lstStyle/>
          <a:p>
            <a:pPr marL="0" lvl="0" indent="0" algn="ctr" defTabSz="1111250">
              <a:lnSpc>
                <a:spcPct val="90000"/>
              </a:lnSpc>
              <a:spcBef>
                <a:spcPct val="0"/>
              </a:spcBef>
              <a:spcAft>
                <a:spcPct val="35000"/>
              </a:spcAft>
              <a:buNone/>
            </a:pPr>
            <a:endParaRPr lang="en-US" sz="2500" kern="1200"/>
          </a:p>
        </p:txBody>
      </p:sp>
      <p:sp>
        <p:nvSpPr>
          <p:cNvPr id="10" name="Freeform 9">
            <a:extLst>
              <a:ext uri="{FF2B5EF4-FFF2-40B4-BE49-F238E27FC236}">
                <a16:creationId xmlns:a16="http://schemas.microsoft.com/office/drawing/2014/main" id="{D22F881A-FE73-6346-A2CD-56B61FA03F75}"/>
              </a:ext>
            </a:extLst>
          </p:cNvPr>
          <p:cNvSpPr/>
          <p:nvPr/>
        </p:nvSpPr>
        <p:spPr>
          <a:xfrm>
            <a:off x="8894560" y="3918584"/>
            <a:ext cx="544830" cy="544830"/>
          </a:xfrm>
          <a:custGeom>
            <a:avLst/>
            <a:gdLst>
              <a:gd name="connsiteX0" fmla="*/ 0 w 544830"/>
              <a:gd name="connsiteY0" fmla="*/ 299657 h 544830"/>
              <a:gd name="connsiteX1" fmla="*/ 122587 w 544830"/>
              <a:gd name="connsiteY1" fmla="*/ 299657 h 544830"/>
              <a:gd name="connsiteX2" fmla="*/ 122587 w 544830"/>
              <a:gd name="connsiteY2" fmla="*/ 0 h 544830"/>
              <a:gd name="connsiteX3" fmla="*/ 422243 w 544830"/>
              <a:gd name="connsiteY3" fmla="*/ 0 h 544830"/>
              <a:gd name="connsiteX4" fmla="*/ 422243 w 544830"/>
              <a:gd name="connsiteY4" fmla="*/ 299657 h 544830"/>
              <a:gd name="connsiteX5" fmla="*/ 544830 w 544830"/>
              <a:gd name="connsiteY5" fmla="*/ 299657 h 544830"/>
              <a:gd name="connsiteX6" fmla="*/ 272415 w 544830"/>
              <a:gd name="connsiteY6" fmla="*/ 544830 h 544830"/>
              <a:gd name="connsiteX7" fmla="*/ 0 w 544830"/>
              <a:gd name="connsiteY7" fmla="*/ 299657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4830" h="544830">
                <a:moveTo>
                  <a:pt x="0" y="299657"/>
                </a:moveTo>
                <a:lnTo>
                  <a:pt x="122587" y="299657"/>
                </a:lnTo>
                <a:lnTo>
                  <a:pt x="122587" y="0"/>
                </a:lnTo>
                <a:lnTo>
                  <a:pt x="422243" y="0"/>
                </a:lnTo>
                <a:lnTo>
                  <a:pt x="422243" y="299657"/>
                </a:lnTo>
                <a:lnTo>
                  <a:pt x="544830" y="299657"/>
                </a:lnTo>
                <a:lnTo>
                  <a:pt x="272415" y="544830"/>
                </a:lnTo>
                <a:lnTo>
                  <a:pt x="0" y="299657"/>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20000"/>
            </a:schemeClr>
          </a:fillRef>
          <a:effectRef idx="0">
            <a:schemeClr val="accent2">
              <a:alpha val="90000"/>
              <a:tint val="40000"/>
              <a:hueOff val="0"/>
              <a:satOff val="0"/>
              <a:lumOff val="0"/>
              <a:alphaOff val="-20000"/>
            </a:schemeClr>
          </a:effectRef>
          <a:fontRef idx="minor">
            <a:schemeClr val="dk1">
              <a:hueOff val="0"/>
              <a:satOff val="0"/>
              <a:lumOff val="0"/>
              <a:alphaOff val="0"/>
            </a:schemeClr>
          </a:fontRef>
        </p:style>
        <p:txBody>
          <a:bodyPr spcFirstLastPara="0" vert="horz" wrap="square" lIns="154337" tIns="31750" rIns="154337" bIns="166595" numCol="1" spcCol="1270" anchor="ctr" anchorCtr="0">
            <a:noAutofit/>
          </a:bodyPr>
          <a:lstStyle/>
          <a:p>
            <a:pPr marL="0" lvl="0" indent="0" algn="ctr" defTabSz="1111250">
              <a:lnSpc>
                <a:spcPct val="90000"/>
              </a:lnSpc>
              <a:spcBef>
                <a:spcPct val="0"/>
              </a:spcBef>
              <a:spcAft>
                <a:spcPct val="35000"/>
              </a:spcAft>
              <a:buNone/>
            </a:pPr>
            <a:endParaRPr lang="en-US" sz="2500" kern="1200"/>
          </a:p>
        </p:txBody>
      </p:sp>
      <p:sp>
        <p:nvSpPr>
          <p:cNvPr id="11" name="Freeform 10">
            <a:extLst>
              <a:ext uri="{FF2B5EF4-FFF2-40B4-BE49-F238E27FC236}">
                <a16:creationId xmlns:a16="http://schemas.microsoft.com/office/drawing/2014/main" id="{7A2581D7-569A-8045-AC54-DAE4D6CBDB93}"/>
              </a:ext>
            </a:extLst>
          </p:cNvPr>
          <p:cNvSpPr/>
          <p:nvPr/>
        </p:nvSpPr>
        <p:spPr>
          <a:xfrm>
            <a:off x="9504246" y="4909185"/>
            <a:ext cx="544830" cy="544830"/>
          </a:xfrm>
          <a:custGeom>
            <a:avLst/>
            <a:gdLst>
              <a:gd name="connsiteX0" fmla="*/ 0 w 544830"/>
              <a:gd name="connsiteY0" fmla="*/ 299657 h 544830"/>
              <a:gd name="connsiteX1" fmla="*/ 122587 w 544830"/>
              <a:gd name="connsiteY1" fmla="*/ 299657 h 544830"/>
              <a:gd name="connsiteX2" fmla="*/ 122587 w 544830"/>
              <a:gd name="connsiteY2" fmla="*/ 0 h 544830"/>
              <a:gd name="connsiteX3" fmla="*/ 422243 w 544830"/>
              <a:gd name="connsiteY3" fmla="*/ 0 h 544830"/>
              <a:gd name="connsiteX4" fmla="*/ 422243 w 544830"/>
              <a:gd name="connsiteY4" fmla="*/ 299657 h 544830"/>
              <a:gd name="connsiteX5" fmla="*/ 544830 w 544830"/>
              <a:gd name="connsiteY5" fmla="*/ 299657 h 544830"/>
              <a:gd name="connsiteX6" fmla="*/ 272415 w 544830"/>
              <a:gd name="connsiteY6" fmla="*/ 544830 h 544830"/>
              <a:gd name="connsiteX7" fmla="*/ 0 w 544830"/>
              <a:gd name="connsiteY7" fmla="*/ 299657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4830" h="544830">
                <a:moveTo>
                  <a:pt x="0" y="299657"/>
                </a:moveTo>
                <a:lnTo>
                  <a:pt x="122587" y="299657"/>
                </a:lnTo>
                <a:lnTo>
                  <a:pt x="122587" y="0"/>
                </a:lnTo>
                <a:lnTo>
                  <a:pt x="422243" y="0"/>
                </a:lnTo>
                <a:lnTo>
                  <a:pt x="422243" y="299657"/>
                </a:lnTo>
                <a:lnTo>
                  <a:pt x="544830" y="299657"/>
                </a:lnTo>
                <a:lnTo>
                  <a:pt x="272415" y="544830"/>
                </a:lnTo>
                <a:lnTo>
                  <a:pt x="0" y="299657"/>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40000"/>
            </a:schemeClr>
          </a:fillRef>
          <a:effectRef idx="0">
            <a:schemeClr val="accent2">
              <a:alpha val="90000"/>
              <a:tint val="40000"/>
              <a:hueOff val="0"/>
              <a:satOff val="0"/>
              <a:lumOff val="0"/>
              <a:alphaOff val="-40000"/>
            </a:schemeClr>
          </a:effectRef>
          <a:fontRef idx="minor">
            <a:schemeClr val="dk1">
              <a:hueOff val="0"/>
              <a:satOff val="0"/>
              <a:lumOff val="0"/>
              <a:alphaOff val="0"/>
            </a:schemeClr>
          </a:fontRef>
        </p:style>
        <p:txBody>
          <a:bodyPr spcFirstLastPara="0" vert="horz" wrap="square" lIns="154337" tIns="31750" rIns="154337" bIns="166595" numCol="1" spcCol="1270" anchor="ctr" anchorCtr="0">
            <a:noAutofit/>
          </a:bodyPr>
          <a:lstStyle/>
          <a:p>
            <a:pPr marL="0" lvl="0" indent="0" algn="ctr" defTabSz="1111250">
              <a:lnSpc>
                <a:spcPct val="90000"/>
              </a:lnSpc>
              <a:spcBef>
                <a:spcPct val="0"/>
              </a:spcBef>
              <a:spcAft>
                <a:spcPct val="35000"/>
              </a:spcAft>
              <a:buNone/>
            </a:pPr>
            <a:endParaRPr lang="en-US" sz="2500" kern="1200"/>
          </a:p>
        </p:txBody>
      </p:sp>
      <p:pic>
        <p:nvPicPr>
          <p:cNvPr id="13" name="Audio 12">
            <a:hlinkClick r:id="" action="ppaction://media"/>
            <a:extLst>
              <a:ext uri="{FF2B5EF4-FFF2-40B4-BE49-F238E27FC236}">
                <a16:creationId xmlns:a16="http://schemas.microsoft.com/office/drawing/2014/main" id="{A481957C-0D0C-AC41-BB8A-CDD25B191EA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025175691"/>
      </p:ext>
    </p:extLst>
  </p:cSld>
  <p:clrMapOvr>
    <a:masterClrMapping/>
  </p:clrMapOvr>
  <p:transition spd="slow" advTm="10002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linds(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linds(horizont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linds(horizont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13"/>
                </p:tgtEl>
              </p:cMediaNode>
            </p:audio>
          </p:childTnLst>
        </p:cTn>
      </p:par>
    </p:tnLst>
    <p:bldLst>
      <p:bldP spid="4" grpId="0" animBg="1"/>
      <p:bldP spid="6" grpId="0" animBg="1"/>
      <p:bldP spid="7" grpId="0" animBg="1"/>
      <p:bldP spid="8"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D855CFED-F9E7-9142-99B7-9841E7C3261D}"/>
              </a:ext>
            </a:extLst>
          </p:cNvPr>
          <p:cNvSpPr/>
          <p:nvPr/>
        </p:nvSpPr>
        <p:spPr>
          <a:xfrm>
            <a:off x="2016750" y="1966499"/>
            <a:ext cx="1681312" cy="1681312"/>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7" name="Rectangle 6" descr="Silo">
            <a:extLst>
              <a:ext uri="{FF2B5EF4-FFF2-40B4-BE49-F238E27FC236}">
                <a16:creationId xmlns:a16="http://schemas.microsoft.com/office/drawing/2014/main" id="{891F0AA5-4490-5541-9CD8-F28DE6E153A0}"/>
              </a:ext>
            </a:extLst>
          </p:cNvPr>
          <p:cNvSpPr/>
          <p:nvPr/>
        </p:nvSpPr>
        <p:spPr>
          <a:xfrm>
            <a:off x="2375062" y="2324812"/>
            <a:ext cx="964687" cy="964687"/>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8" name="Freeform 7">
            <a:extLst>
              <a:ext uri="{FF2B5EF4-FFF2-40B4-BE49-F238E27FC236}">
                <a16:creationId xmlns:a16="http://schemas.microsoft.com/office/drawing/2014/main" id="{45C41971-0F26-A64A-9625-7A19B6DDF591}"/>
              </a:ext>
            </a:extLst>
          </p:cNvPr>
          <p:cNvSpPr/>
          <p:nvPr/>
        </p:nvSpPr>
        <p:spPr>
          <a:xfrm>
            <a:off x="1479281" y="4171500"/>
            <a:ext cx="2756250" cy="720000"/>
          </a:xfrm>
          <a:custGeom>
            <a:avLst/>
            <a:gdLst>
              <a:gd name="connsiteX0" fmla="*/ 0 w 2756250"/>
              <a:gd name="connsiteY0" fmla="*/ 0 h 720000"/>
              <a:gd name="connsiteX1" fmla="*/ 2756250 w 2756250"/>
              <a:gd name="connsiteY1" fmla="*/ 0 h 720000"/>
              <a:gd name="connsiteX2" fmla="*/ 2756250 w 2756250"/>
              <a:gd name="connsiteY2" fmla="*/ 720000 h 720000"/>
              <a:gd name="connsiteX3" fmla="*/ 0 w 2756250"/>
              <a:gd name="connsiteY3" fmla="*/ 720000 h 720000"/>
              <a:gd name="connsiteX4" fmla="*/ 0 w 27562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6250" h="720000">
                <a:moveTo>
                  <a:pt x="0" y="0"/>
                </a:moveTo>
                <a:lnTo>
                  <a:pt x="2756250" y="0"/>
                </a:lnTo>
                <a:lnTo>
                  <a:pt x="27562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dirty="0"/>
              <a:t>Structure</a:t>
            </a:r>
          </a:p>
        </p:txBody>
      </p:sp>
      <p:sp>
        <p:nvSpPr>
          <p:cNvPr id="10" name="Oval 9">
            <a:extLst>
              <a:ext uri="{FF2B5EF4-FFF2-40B4-BE49-F238E27FC236}">
                <a16:creationId xmlns:a16="http://schemas.microsoft.com/office/drawing/2014/main" id="{B44B4BF9-A85A-194E-AD0B-E1AAB8C432A0}"/>
              </a:ext>
            </a:extLst>
          </p:cNvPr>
          <p:cNvSpPr/>
          <p:nvPr/>
        </p:nvSpPr>
        <p:spPr>
          <a:xfrm>
            <a:off x="5255343" y="1966499"/>
            <a:ext cx="1681312" cy="1681312"/>
          </a:xfrm>
          <a:prstGeom prst="ellipse">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11" name="Rectangle 10" descr="Eye">
            <a:extLst>
              <a:ext uri="{FF2B5EF4-FFF2-40B4-BE49-F238E27FC236}">
                <a16:creationId xmlns:a16="http://schemas.microsoft.com/office/drawing/2014/main" id="{BA31640A-ECA1-7E42-AB29-B754FA3C7B10}"/>
              </a:ext>
            </a:extLst>
          </p:cNvPr>
          <p:cNvSpPr/>
          <p:nvPr/>
        </p:nvSpPr>
        <p:spPr>
          <a:xfrm>
            <a:off x="5613656" y="2324812"/>
            <a:ext cx="964687" cy="964687"/>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2" name="Freeform 11">
            <a:extLst>
              <a:ext uri="{FF2B5EF4-FFF2-40B4-BE49-F238E27FC236}">
                <a16:creationId xmlns:a16="http://schemas.microsoft.com/office/drawing/2014/main" id="{4B025BF1-267B-5045-9A50-F66CA13471D4}"/>
              </a:ext>
            </a:extLst>
          </p:cNvPr>
          <p:cNvSpPr/>
          <p:nvPr/>
        </p:nvSpPr>
        <p:spPr>
          <a:xfrm>
            <a:off x="4717875" y="4171500"/>
            <a:ext cx="2756250" cy="720000"/>
          </a:xfrm>
          <a:custGeom>
            <a:avLst/>
            <a:gdLst>
              <a:gd name="connsiteX0" fmla="*/ 0 w 2756250"/>
              <a:gd name="connsiteY0" fmla="*/ 0 h 720000"/>
              <a:gd name="connsiteX1" fmla="*/ 2756250 w 2756250"/>
              <a:gd name="connsiteY1" fmla="*/ 0 h 720000"/>
              <a:gd name="connsiteX2" fmla="*/ 2756250 w 2756250"/>
              <a:gd name="connsiteY2" fmla="*/ 720000 h 720000"/>
              <a:gd name="connsiteX3" fmla="*/ 0 w 2756250"/>
              <a:gd name="connsiteY3" fmla="*/ 720000 h 720000"/>
              <a:gd name="connsiteX4" fmla="*/ 0 w 27562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6250" h="720000">
                <a:moveTo>
                  <a:pt x="0" y="0"/>
                </a:moveTo>
                <a:lnTo>
                  <a:pt x="2756250" y="0"/>
                </a:lnTo>
                <a:lnTo>
                  <a:pt x="27562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Considering Visuals</a:t>
            </a:r>
          </a:p>
        </p:txBody>
      </p:sp>
      <p:sp>
        <p:nvSpPr>
          <p:cNvPr id="15" name="Rectangle 14" descr="Check List">
            <a:extLst>
              <a:ext uri="{FF2B5EF4-FFF2-40B4-BE49-F238E27FC236}">
                <a16:creationId xmlns:a16="http://schemas.microsoft.com/office/drawing/2014/main" id="{43935466-EE41-0F4E-BE6D-A3F80A795760}"/>
              </a:ext>
            </a:extLst>
          </p:cNvPr>
          <p:cNvSpPr/>
          <p:nvPr/>
        </p:nvSpPr>
        <p:spPr>
          <a:xfrm>
            <a:off x="8852250" y="2324812"/>
            <a:ext cx="964687" cy="964687"/>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pic>
        <p:nvPicPr>
          <p:cNvPr id="20" name="Audio 19">
            <a:hlinkClick r:id="" action="ppaction://media"/>
            <a:extLst>
              <a:ext uri="{FF2B5EF4-FFF2-40B4-BE49-F238E27FC236}">
                <a16:creationId xmlns:a16="http://schemas.microsoft.com/office/drawing/2014/main" id="{0F32E89F-DF0D-604E-A548-33F664308A10}"/>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940846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2192">
        <p159:morph option="byObject"/>
      </p:transition>
    </mc:Choice>
    <mc:Fallback>
      <p:transition spd="slow" advTm="121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0"/>
                </p:tgtEl>
              </p:cMediaNode>
            </p:audio>
          </p:childTnLst>
        </p:cTn>
      </p:par>
    </p:tnLst>
    <p:bldLst>
      <p:bldP spid="8"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0.2|28.6|14.5"/>
</p:tagLst>
</file>

<file path=ppt/tags/tag2.xml><?xml version="1.0" encoding="utf-8"?>
<p:tagLst xmlns:a="http://schemas.openxmlformats.org/drawingml/2006/main" xmlns:r="http://schemas.openxmlformats.org/officeDocument/2006/relationships" xmlns:p="http://schemas.openxmlformats.org/presentationml/2006/main">
  <p:tag name="TIMING" val="|27.9|17.3|18.6|9.6"/>
</p:tagLst>
</file>

<file path=ppt/tags/tag3.xml><?xml version="1.0" encoding="utf-8"?>
<p:tagLst xmlns:a="http://schemas.openxmlformats.org/drawingml/2006/main" xmlns:r="http://schemas.openxmlformats.org/officeDocument/2006/relationships" xmlns:p="http://schemas.openxmlformats.org/presentationml/2006/main">
  <p:tag name="TIMING" val="|3.8|3.5"/>
</p:tagLst>
</file>

<file path=ppt/theme/theme1.xml><?xml version="1.0" encoding="utf-8"?>
<a:theme xmlns:a="http://schemas.openxmlformats.org/drawingml/2006/main" name="PortalVTI">
  <a:themeElements>
    <a:clrScheme name="AnalogousFromDarkSeedLeftStep">
      <a:dk1>
        <a:srgbClr val="000000"/>
      </a:dk1>
      <a:lt1>
        <a:srgbClr val="FFFFFF"/>
      </a:lt1>
      <a:dk2>
        <a:srgbClr val="34261E"/>
      </a:dk2>
      <a:lt2>
        <a:srgbClr val="E6E2E8"/>
      </a:lt2>
      <a:accent1>
        <a:srgbClr val="6DB243"/>
      </a:accent1>
      <a:accent2>
        <a:srgbClr val="94AB36"/>
      </a:accent2>
      <a:accent3>
        <a:srgbClr val="B89F45"/>
      </a:accent3>
      <a:accent4>
        <a:srgbClr val="B46638"/>
      </a:accent4>
      <a:accent5>
        <a:srgbClr val="C64A51"/>
      </a:accent5>
      <a:accent6>
        <a:srgbClr val="B43872"/>
      </a:accent6>
      <a:hlink>
        <a:srgbClr val="BF4E3F"/>
      </a:hlink>
      <a:folHlink>
        <a:srgbClr val="7F7F7F"/>
      </a:folHlink>
    </a:clrScheme>
    <a:fontScheme name="Earth">
      <a:majorFont>
        <a:latin typeface="Trade Gothic Next Cond"/>
        <a:ea typeface=""/>
        <a:cs typeface=""/>
      </a:majorFont>
      <a:minorFont>
        <a:latin typeface="Trade Gothic N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rtalVTI" id="{0E0D5035-C7F2-4607-91F4-D5D5F886A15A}" vid="{EAFF3D8B-AC13-4E90-80A9-182200FBC86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416</TotalTime>
  <Words>368</Words>
  <Application>Microsoft Macintosh PowerPoint</Application>
  <PresentationFormat>Widescreen</PresentationFormat>
  <Paragraphs>31</Paragraphs>
  <Slides>6</Slides>
  <Notes>4</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Trade Gothic Next Cond</vt:lpstr>
      <vt:lpstr>Trade Gothic Next Light</vt:lpstr>
      <vt:lpstr>PortalVTI</vt:lpstr>
      <vt:lpstr>Key Features  of Spoken Presentations</vt:lpstr>
      <vt:lpstr>PowerPoint Presentation</vt:lpstr>
      <vt:lpstr>A clear Structure</vt:lpstr>
      <vt:lpstr>A brief Guide to Writing Presentations</vt:lpstr>
      <vt:lpstr>Organize and draft your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 Features  of Spoken Presentations</dc:title>
  <dc:creator>Tulli, Floriana (ftulli@uidaho.edu)</dc:creator>
  <cp:lastModifiedBy>Tulli, Floriana (ftulli@uidaho.edu)</cp:lastModifiedBy>
  <cp:revision>1</cp:revision>
  <dcterms:created xsi:type="dcterms:W3CDTF">2022-03-23T02:52:16Z</dcterms:created>
  <dcterms:modified xsi:type="dcterms:W3CDTF">2022-04-25T00:41:41Z</dcterms:modified>
</cp:coreProperties>
</file>